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56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62" r:id="rId14"/>
    <p:sldId id="258" r:id="rId15"/>
    <p:sldId id="259" r:id="rId16"/>
    <p:sldId id="26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4E090-E192-495A-887D-CAA4E66C16A4}" type="doc">
      <dgm:prSet loTypeId="urn:microsoft.com/office/officeart/2005/8/layout/radial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8146E89-DD7B-4EBF-9B7E-E569B08735D7}">
      <dgm:prSet phldrT="[Texto]"/>
      <dgm:spPr/>
      <dgm:t>
        <a:bodyPr/>
        <a:lstStyle/>
        <a:p>
          <a:r>
            <a:rPr lang="es-ES" dirty="0" smtClean="0"/>
            <a:t>Población Beneficiada</a:t>
          </a:r>
          <a:endParaRPr lang="es-ES" dirty="0"/>
        </a:p>
      </dgm:t>
    </dgm:pt>
    <dgm:pt modelId="{4513E774-4074-4C7E-9419-955AD6E91420}" type="parTrans" cxnId="{2D25B7E6-9950-40BA-823C-4478BBD28A2C}">
      <dgm:prSet/>
      <dgm:spPr/>
      <dgm:t>
        <a:bodyPr/>
        <a:lstStyle/>
        <a:p>
          <a:endParaRPr lang="es-ES"/>
        </a:p>
      </dgm:t>
    </dgm:pt>
    <dgm:pt modelId="{138FB576-6571-45E7-982C-F697ACCE9473}" type="sibTrans" cxnId="{2D25B7E6-9950-40BA-823C-4478BBD28A2C}">
      <dgm:prSet/>
      <dgm:spPr/>
      <dgm:t>
        <a:bodyPr/>
        <a:lstStyle/>
        <a:p>
          <a:endParaRPr lang="es-ES"/>
        </a:p>
      </dgm:t>
    </dgm:pt>
    <dgm:pt modelId="{37550FF5-3B8A-45D1-BCAE-8FB560B07A2B}">
      <dgm:prSet phldrT="[Texto]"/>
      <dgm:spPr/>
      <dgm:t>
        <a:bodyPr/>
        <a:lstStyle/>
        <a:p>
          <a:r>
            <a:rPr lang="es-ES" dirty="0" smtClean="0"/>
            <a:t>Órganos e Control (OIC y OEC)</a:t>
          </a:r>
          <a:endParaRPr lang="es-ES" dirty="0"/>
        </a:p>
      </dgm:t>
    </dgm:pt>
    <dgm:pt modelId="{905377A8-F4CF-4CEE-ACDF-F6D16AFC80EB}" type="parTrans" cxnId="{721B9C38-EE7A-4380-9C7C-E1273166D3F3}">
      <dgm:prSet/>
      <dgm:spPr/>
      <dgm:t>
        <a:bodyPr/>
        <a:lstStyle/>
        <a:p>
          <a:endParaRPr lang="es-ES"/>
        </a:p>
      </dgm:t>
    </dgm:pt>
    <dgm:pt modelId="{C219EDF7-AC65-47F6-911A-0E03024BF1B9}" type="sibTrans" cxnId="{721B9C38-EE7A-4380-9C7C-E1273166D3F3}">
      <dgm:prSet/>
      <dgm:spPr/>
      <dgm:t>
        <a:bodyPr/>
        <a:lstStyle/>
        <a:p>
          <a:endParaRPr lang="es-ES"/>
        </a:p>
      </dgm:t>
    </dgm:pt>
    <dgm:pt modelId="{C635AB96-97BC-4DD0-95B9-258AF19E8C22}">
      <dgm:prSet phldrT="[Texto]"/>
      <dgm:spPr/>
      <dgm:t>
        <a:bodyPr/>
        <a:lstStyle/>
        <a:p>
          <a:r>
            <a:rPr lang="es-ES" dirty="0" smtClean="0"/>
            <a:t>Organizaciones Sociales y civiles e Instituciones académicas</a:t>
          </a:r>
          <a:endParaRPr lang="es-ES" dirty="0"/>
        </a:p>
      </dgm:t>
    </dgm:pt>
    <dgm:pt modelId="{0261ADDF-0D48-487A-836E-2FB4A33B4D2E}" type="parTrans" cxnId="{14AF4CEC-74F2-4DF8-8B72-99C1EACA76D7}">
      <dgm:prSet/>
      <dgm:spPr/>
      <dgm:t>
        <a:bodyPr/>
        <a:lstStyle/>
        <a:p>
          <a:endParaRPr lang="es-ES"/>
        </a:p>
      </dgm:t>
    </dgm:pt>
    <dgm:pt modelId="{7DF73439-96F5-43F3-ABCE-5C60485FF6FC}" type="sibTrans" cxnId="{14AF4CEC-74F2-4DF8-8B72-99C1EACA76D7}">
      <dgm:prSet/>
      <dgm:spPr/>
      <dgm:t>
        <a:bodyPr/>
        <a:lstStyle/>
        <a:p>
          <a:endParaRPr lang="es-ES"/>
        </a:p>
      </dgm:t>
    </dgm:pt>
    <dgm:pt modelId="{671C35F7-B09C-47B3-A4B2-18A6D7773327}">
      <dgm:prSet phldrT="[Texto]"/>
      <dgm:spPr/>
      <dgm:t>
        <a:bodyPr/>
        <a:lstStyle/>
        <a:p>
          <a:r>
            <a:rPr lang="es-ES" dirty="0" smtClean="0"/>
            <a:t>Otros Actores Interesados (CPC´S OSC, etc.)</a:t>
          </a:r>
          <a:endParaRPr lang="es-ES" dirty="0"/>
        </a:p>
      </dgm:t>
    </dgm:pt>
    <dgm:pt modelId="{09A63C3F-3A30-4C70-B7FC-5EFA2FF5AFB0}" type="parTrans" cxnId="{C91BC3E5-0C52-478A-A0E5-8C056EC61210}">
      <dgm:prSet/>
      <dgm:spPr/>
      <dgm:t>
        <a:bodyPr/>
        <a:lstStyle/>
        <a:p>
          <a:endParaRPr lang="es-ES"/>
        </a:p>
      </dgm:t>
    </dgm:pt>
    <dgm:pt modelId="{C59652F6-1E26-44D0-8BD1-68EDD006792B}" type="sibTrans" cxnId="{C91BC3E5-0C52-478A-A0E5-8C056EC61210}">
      <dgm:prSet/>
      <dgm:spPr/>
      <dgm:t>
        <a:bodyPr/>
        <a:lstStyle/>
        <a:p>
          <a:endParaRPr lang="es-ES"/>
        </a:p>
      </dgm:t>
    </dgm:pt>
    <dgm:pt modelId="{B320FAB9-C71C-4C04-BBE9-C850DC9A36CB}">
      <dgm:prSet phldrT="[Texto]"/>
      <dgm:spPr/>
      <dgm:t>
        <a:bodyPr/>
        <a:lstStyle/>
        <a:p>
          <a:r>
            <a:rPr lang="es-ES" dirty="0" smtClean="0"/>
            <a:t>Instancias Normativas</a:t>
          </a:r>
          <a:endParaRPr lang="es-ES" dirty="0"/>
        </a:p>
      </dgm:t>
    </dgm:pt>
    <dgm:pt modelId="{4EEF3156-B412-4CBB-9D72-E95C87A2EF06}" type="parTrans" cxnId="{61ADB25A-D402-4E1C-94FF-65E8A592F73F}">
      <dgm:prSet/>
      <dgm:spPr/>
      <dgm:t>
        <a:bodyPr/>
        <a:lstStyle/>
        <a:p>
          <a:endParaRPr lang="es-ES"/>
        </a:p>
      </dgm:t>
    </dgm:pt>
    <dgm:pt modelId="{632B715A-EE0D-4730-BFFD-5CA76AE9D5F3}" type="sibTrans" cxnId="{61ADB25A-D402-4E1C-94FF-65E8A592F73F}">
      <dgm:prSet/>
      <dgm:spPr/>
      <dgm:t>
        <a:bodyPr/>
        <a:lstStyle/>
        <a:p>
          <a:endParaRPr lang="es-ES"/>
        </a:p>
      </dgm:t>
    </dgm:pt>
    <dgm:pt modelId="{FBB309FA-F017-455C-9D17-3973AAB80D10}">
      <dgm:prSet/>
      <dgm:spPr/>
      <dgm:t>
        <a:bodyPr/>
        <a:lstStyle/>
        <a:p>
          <a:r>
            <a:rPr lang="es-ES" dirty="0" smtClean="0"/>
            <a:t>Instancias Ejecutoras</a:t>
          </a:r>
          <a:endParaRPr lang="es-ES" dirty="0"/>
        </a:p>
      </dgm:t>
    </dgm:pt>
    <dgm:pt modelId="{75B70165-9921-42A5-86EC-E28B94890D5C}" type="parTrans" cxnId="{14F4D685-E502-4EFC-971A-B3B8CD0148BF}">
      <dgm:prSet/>
      <dgm:spPr/>
      <dgm:t>
        <a:bodyPr/>
        <a:lstStyle/>
        <a:p>
          <a:endParaRPr lang="es-ES"/>
        </a:p>
      </dgm:t>
    </dgm:pt>
    <dgm:pt modelId="{965250BB-0952-4FF7-A17C-1C1E89778DDE}" type="sibTrans" cxnId="{14F4D685-E502-4EFC-971A-B3B8CD0148BF}">
      <dgm:prSet/>
      <dgm:spPr/>
      <dgm:t>
        <a:bodyPr/>
        <a:lstStyle/>
        <a:p>
          <a:endParaRPr lang="es-ES"/>
        </a:p>
      </dgm:t>
    </dgm:pt>
    <dgm:pt modelId="{E73DA916-A9EC-413B-AA04-276EA98A5D6E}">
      <dgm:prSet/>
      <dgm:spPr/>
      <dgm:t>
        <a:bodyPr/>
        <a:lstStyle/>
        <a:p>
          <a:r>
            <a:rPr lang="es-ES" dirty="0" smtClean="0"/>
            <a:t>Secretaría de la función Pública</a:t>
          </a:r>
          <a:endParaRPr lang="es-ES" dirty="0"/>
        </a:p>
      </dgm:t>
    </dgm:pt>
    <dgm:pt modelId="{DB88D6E9-944F-498D-9E24-8666C790FB7A}" type="parTrans" cxnId="{F944C6F4-8A21-4DC5-AD75-91A8780FC043}">
      <dgm:prSet/>
      <dgm:spPr/>
      <dgm:t>
        <a:bodyPr/>
        <a:lstStyle/>
        <a:p>
          <a:endParaRPr lang="es-ES"/>
        </a:p>
      </dgm:t>
    </dgm:pt>
    <dgm:pt modelId="{F84DB300-BB3B-4149-A0F6-D87E598D8D0B}" type="sibTrans" cxnId="{F944C6F4-8A21-4DC5-AD75-91A8780FC043}">
      <dgm:prSet/>
      <dgm:spPr/>
      <dgm:t>
        <a:bodyPr/>
        <a:lstStyle/>
        <a:p>
          <a:endParaRPr lang="es-ES"/>
        </a:p>
      </dgm:t>
    </dgm:pt>
    <dgm:pt modelId="{3B74E898-4EAE-4A13-ACE5-7CCC184504ED}" type="pres">
      <dgm:prSet presAssocID="{8D14E090-E192-495A-887D-CAA4E66C16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06D057-4E9E-4E20-9CFA-E8FA483060B5}" type="pres">
      <dgm:prSet presAssocID="{28146E89-DD7B-4EBF-9B7E-E569B08735D7}" presName="centerShape" presStyleLbl="node0" presStyleIdx="0" presStyleCnt="1"/>
      <dgm:spPr/>
      <dgm:t>
        <a:bodyPr/>
        <a:lstStyle/>
        <a:p>
          <a:endParaRPr lang="es-ES"/>
        </a:p>
      </dgm:t>
    </dgm:pt>
    <dgm:pt modelId="{623C9B82-4E69-4B96-9A33-2B5DE209CC63}" type="pres">
      <dgm:prSet presAssocID="{DB88D6E9-944F-498D-9E24-8666C790FB7A}" presName="Name9" presStyleLbl="parChTrans1D2" presStyleIdx="0" presStyleCnt="6"/>
      <dgm:spPr/>
      <dgm:t>
        <a:bodyPr/>
        <a:lstStyle/>
        <a:p>
          <a:endParaRPr lang="es-ES"/>
        </a:p>
      </dgm:t>
    </dgm:pt>
    <dgm:pt modelId="{BEEFDC9B-E1BC-4948-A695-BC273680062F}" type="pres">
      <dgm:prSet presAssocID="{DB88D6E9-944F-498D-9E24-8666C790FB7A}" presName="connTx" presStyleLbl="parChTrans1D2" presStyleIdx="0" presStyleCnt="6"/>
      <dgm:spPr/>
      <dgm:t>
        <a:bodyPr/>
        <a:lstStyle/>
        <a:p>
          <a:endParaRPr lang="es-ES"/>
        </a:p>
      </dgm:t>
    </dgm:pt>
    <dgm:pt modelId="{65E9A830-1D36-4997-8DC4-956715E54D38}" type="pres">
      <dgm:prSet presAssocID="{E73DA916-A9EC-413B-AA04-276EA98A5D6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B1B813-3242-4CA6-9CDE-FE79A04791E0}" type="pres">
      <dgm:prSet presAssocID="{75B70165-9921-42A5-86EC-E28B94890D5C}" presName="Name9" presStyleLbl="parChTrans1D2" presStyleIdx="1" presStyleCnt="6"/>
      <dgm:spPr/>
      <dgm:t>
        <a:bodyPr/>
        <a:lstStyle/>
        <a:p>
          <a:endParaRPr lang="es-ES"/>
        </a:p>
      </dgm:t>
    </dgm:pt>
    <dgm:pt modelId="{7A1D712D-8F32-426B-9BDF-C614115F469B}" type="pres">
      <dgm:prSet presAssocID="{75B70165-9921-42A5-86EC-E28B94890D5C}" presName="connTx" presStyleLbl="parChTrans1D2" presStyleIdx="1" presStyleCnt="6"/>
      <dgm:spPr/>
      <dgm:t>
        <a:bodyPr/>
        <a:lstStyle/>
        <a:p>
          <a:endParaRPr lang="es-ES"/>
        </a:p>
      </dgm:t>
    </dgm:pt>
    <dgm:pt modelId="{1D08334F-5BEF-4452-BD0A-61133216E242}" type="pres">
      <dgm:prSet presAssocID="{FBB309FA-F017-455C-9D17-3973AAB80D1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99C722-4C09-40F0-8DBC-A112C562ACCD}" type="pres">
      <dgm:prSet presAssocID="{905377A8-F4CF-4CEE-ACDF-F6D16AFC80EB}" presName="Name9" presStyleLbl="parChTrans1D2" presStyleIdx="2" presStyleCnt="6"/>
      <dgm:spPr/>
      <dgm:t>
        <a:bodyPr/>
        <a:lstStyle/>
        <a:p>
          <a:endParaRPr lang="es-ES"/>
        </a:p>
      </dgm:t>
    </dgm:pt>
    <dgm:pt modelId="{3AC5EA42-66AC-42B4-811E-FD1F228BE5CB}" type="pres">
      <dgm:prSet presAssocID="{905377A8-F4CF-4CEE-ACDF-F6D16AFC80EB}" presName="connTx" presStyleLbl="parChTrans1D2" presStyleIdx="2" presStyleCnt="6"/>
      <dgm:spPr/>
      <dgm:t>
        <a:bodyPr/>
        <a:lstStyle/>
        <a:p>
          <a:endParaRPr lang="es-ES"/>
        </a:p>
      </dgm:t>
    </dgm:pt>
    <dgm:pt modelId="{12724920-38C1-4D85-B8FE-10E98858E3A7}" type="pres">
      <dgm:prSet presAssocID="{37550FF5-3B8A-45D1-BCAE-8FB560B07A2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6521C6-95B8-48E1-8DED-36FB660AC667}" type="pres">
      <dgm:prSet presAssocID="{0261ADDF-0D48-487A-836E-2FB4A33B4D2E}" presName="Name9" presStyleLbl="parChTrans1D2" presStyleIdx="3" presStyleCnt="6"/>
      <dgm:spPr/>
      <dgm:t>
        <a:bodyPr/>
        <a:lstStyle/>
        <a:p>
          <a:endParaRPr lang="es-ES"/>
        </a:p>
      </dgm:t>
    </dgm:pt>
    <dgm:pt modelId="{6A23F916-3F3B-40BA-BE5C-C9933E0D18CD}" type="pres">
      <dgm:prSet presAssocID="{0261ADDF-0D48-487A-836E-2FB4A33B4D2E}" presName="connTx" presStyleLbl="parChTrans1D2" presStyleIdx="3" presStyleCnt="6"/>
      <dgm:spPr/>
      <dgm:t>
        <a:bodyPr/>
        <a:lstStyle/>
        <a:p>
          <a:endParaRPr lang="es-ES"/>
        </a:p>
      </dgm:t>
    </dgm:pt>
    <dgm:pt modelId="{0E861E1A-A275-4ED6-A89D-780CFD8ED543}" type="pres">
      <dgm:prSet presAssocID="{C635AB96-97BC-4DD0-95B9-258AF19E8C2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B07EB3-CAFA-42FF-B796-36CF2047DF13}" type="pres">
      <dgm:prSet presAssocID="{09A63C3F-3A30-4C70-B7FC-5EFA2FF5AFB0}" presName="Name9" presStyleLbl="parChTrans1D2" presStyleIdx="4" presStyleCnt="6"/>
      <dgm:spPr/>
      <dgm:t>
        <a:bodyPr/>
        <a:lstStyle/>
        <a:p>
          <a:endParaRPr lang="es-ES"/>
        </a:p>
      </dgm:t>
    </dgm:pt>
    <dgm:pt modelId="{F2027D21-2B72-450B-B597-EC9CB88B5277}" type="pres">
      <dgm:prSet presAssocID="{09A63C3F-3A30-4C70-B7FC-5EFA2FF5AFB0}" presName="connTx" presStyleLbl="parChTrans1D2" presStyleIdx="4" presStyleCnt="6"/>
      <dgm:spPr/>
      <dgm:t>
        <a:bodyPr/>
        <a:lstStyle/>
        <a:p>
          <a:endParaRPr lang="es-ES"/>
        </a:p>
      </dgm:t>
    </dgm:pt>
    <dgm:pt modelId="{B59994CE-FC38-4D5D-B829-1A65167F11CA}" type="pres">
      <dgm:prSet presAssocID="{671C35F7-B09C-47B3-A4B2-18A6D77733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3031F-B9C2-4F39-9044-2FD1D9463A35}" type="pres">
      <dgm:prSet presAssocID="{4EEF3156-B412-4CBB-9D72-E95C87A2EF06}" presName="Name9" presStyleLbl="parChTrans1D2" presStyleIdx="5" presStyleCnt="6"/>
      <dgm:spPr/>
      <dgm:t>
        <a:bodyPr/>
        <a:lstStyle/>
        <a:p>
          <a:endParaRPr lang="es-ES"/>
        </a:p>
      </dgm:t>
    </dgm:pt>
    <dgm:pt modelId="{11FFE40E-4093-48C5-A2C6-3AC96EE1246F}" type="pres">
      <dgm:prSet presAssocID="{4EEF3156-B412-4CBB-9D72-E95C87A2EF06}" presName="connTx" presStyleLbl="parChTrans1D2" presStyleIdx="5" presStyleCnt="6"/>
      <dgm:spPr/>
      <dgm:t>
        <a:bodyPr/>
        <a:lstStyle/>
        <a:p>
          <a:endParaRPr lang="es-ES"/>
        </a:p>
      </dgm:t>
    </dgm:pt>
    <dgm:pt modelId="{F78D3D8D-BCCB-4A63-B171-C3366732F0B0}" type="pres">
      <dgm:prSet presAssocID="{B320FAB9-C71C-4C04-BBE9-C850DC9A36C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57D1FF-C101-42C9-8832-2380B113680D}" type="presOf" srcId="{0261ADDF-0D48-487A-836E-2FB4A33B4D2E}" destId="{316521C6-95B8-48E1-8DED-36FB660AC667}" srcOrd="0" destOrd="0" presId="urn:microsoft.com/office/officeart/2005/8/layout/radial1"/>
    <dgm:cxn modelId="{BD96C99C-91C9-4B72-B344-C963397B483F}" type="presOf" srcId="{4EEF3156-B412-4CBB-9D72-E95C87A2EF06}" destId="{4373031F-B9C2-4F39-9044-2FD1D9463A35}" srcOrd="0" destOrd="0" presId="urn:microsoft.com/office/officeart/2005/8/layout/radial1"/>
    <dgm:cxn modelId="{657CB1F0-30B5-4243-A9F2-7DD9C227CFC0}" type="presOf" srcId="{905377A8-F4CF-4CEE-ACDF-F6D16AFC80EB}" destId="{3AC5EA42-66AC-42B4-811E-FD1F228BE5CB}" srcOrd="1" destOrd="0" presId="urn:microsoft.com/office/officeart/2005/8/layout/radial1"/>
    <dgm:cxn modelId="{4C3475FC-DD6D-4EAA-B93B-DB9AD1BE5EE8}" type="presOf" srcId="{DB88D6E9-944F-498D-9E24-8666C790FB7A}" destId="{BEEFDC9B-E1BC-4948-A695-BC273680062F}" srcOrd="1" destOrd="0" presId="urn:microsoft.com/office/officeart/2005/8/layout/radial1"/>
    <dgm:cxn modelId="{14F4D685-E502-4EFC-971A-B3B8CD0148BF}" srcId="{28146E89-DD7B-4EBF-9B7E-E569B08735D7}" destId="{FBB309FA-F017-455C-9D17-3973AAB80D10}" srcOrd="1" destOrd="0" parTransId="{75B70165-9921-42A5-86EC-E28B94890D5C}" sibTransId="{965250BB-0952-4FF7-A17C-1C1E89778DDE}"/>
    <dgm:cxn modelId="{E278D1CC-EC42-4A14-8D30-7FBF97C6E47F}" type="presOf" srcId="{E73DA916-A9EC-413B-AA04-276EA98A5D6E}" destId="{65E9A830-1D36-4997-8DC4-956715E54D38}" srcOrd="0" destOrd="0" presId="urn:microsoft.com/office/officeart/2005/8/layout/radial1"/>
    <dgm:cxn modelId="{C2E20394-AF28-451F-8383-3E33EE638350}" type="presOf" srcId="{905377A8-F4CF-4CEE-ACDF-F6D16AFC80EB}" destId="{5399C722-4C09-40F0-8DBC-A112C562ACCD}" srcOrd="0" destOrd="0" presId="urn:microsoft.com/office/officeart/2005/8/layout/radial1"/>
    <dgm:cxn modelId="{C7025A0F-D3D7-464A-8D14-6953ADE6BF4D}" type="presOf" srcId="{75B70165-9921-42A5-86EC-E28B94890D5C}" destId="{90B1B813-3242-4CA6-9CDE-FE79A04791E0}" srcOrd="0" destOrd="0" presId="urn:microsoft.com/office/officeart/2005/8/layout/radial1"/>
    <dgm:cxn modelId="{721B9C38-EE7A-4380-9C7C-E1273166D3F3}" srcId="{28146E89-DD7B-4EBF-9B7E-E569B08735D7}" destId="{37550FF5-3B8A-45D1-BCAE-8FB560B07A2B}" srcOrd="2" destOrd="0" parTransId="{905377A8-F4CF-4CEE-ACDF-F6D16AFC80EB}" sibTransId="{C219EDF7-AC65-47F6-911A-0E03024BF1B9}"/>
    <dgm:cxn modelId="{C91BC3E5-0C52-478A-A0E5-8C056EC61210}" srcId="{28146E89-DD7B-4EBF-9B7E-E569B08735D7}" destId="{671C35F7-B09C-47B3-A4B2-18A6D7773327}" srcOrd="4" destOrd="0" parTransId="{09A63C3F-3A30-4C70-B7FC-5EFA2FF5AFB0}" sibTransId="{C59652F6-1E26-44D0-8BD1-68EDD006792B}"/>
    <dgm:cxn modelId="{6F70625D-6CF1-4BE6-8513-A22C5B39849D}" type="presOf" srcId="{C635AB96-97BC-4DD0-95B9-258AF19E8C22}" destId="{0E861E1A-A275-4ED6-A89D-780CFD8ED543}" srcOrd="0" destOrd="0" presId="urn:microsoft.com/office/officeart/2005/8/layout/radial1"/>
    <dgm:cxn modelId="{1D7F8B12-1EE0-400E-A12D-BE255B595ACD}" type="presOf" srcId="{0261ADDF-0D48-487A-836E-2FB4A33B4D2E}" destId="{6A23F916-3F3B-40BA-BE5C-C9933E0D18CD}" srcOrd="1" destOrd="0" presId="urn:microsoft.com/office/officeart/2005/8/layout/radial1"/>
    <dgm:cxn modelId="{E1EDA24C-77CE-4D54-8D2C-961AB23379CB}" type="presOf" srcId="{8D14E090-E192-495A-887D-CAA4E66C16A4}" destId="{3B74E898-4EAE-4A13-ACE5-7CCC184504ED}" srcOrd="0" destOrd="0" presId="urn:microsoft.com/office/officeart/2005/8/layout/radial1"/>
    <dgm:cxn modelId="{2B5C8834-67E3-46D8-9F3C-55A414D795E6}" type="presOf" srcId="{28146E89-DD7B-4EBF-9B7E-E569B08735D7}" destId="{E706D057-4E9E-4E20-9CFA-E8FA483060B5}" srcOrd="0" destOrd="0" presId="urn:microsoft.com/office/officeart/2005/8/layout/radial1"/>
    <dgm:cxn modelId="{F944C6F4-8A21-4DC5-AD75-91A8780FC043}" srcId="{28146E89-DD7B-4EBF-9B7E-E569B08735D7}" destId="{E73DA916-A9EC-413B-AA04-276EA98A5D6E}" srcOrd="0" destOrd="0" parTransId="{DB88D6E9-944F-498D-9E24-8666C790FB7A}" sibTransId="{F84DB300-BB3B-4149-A0F6-D87E598D8D0B}"/>
    <dgm:cxn modelId="{69AF5549-C231-4CF3-9229-55FB13907539}" type="presOf" srcId="{09A63C3F-3A30-4C70-B7FC-5EFA2FF5AFB0}" destId="{7EB07EB3-CAFA-42FF-B796-36CF2047DF13}" srcOrd="0" destOrd="0" presId="urn:microsoft.com/office/officeart/2005/8/layout/radial1"/>
    <dgm:cxn modelId="{14AF4CEC-74F2-4DF8-8B72-99C1EACA76D7}" srcId="{28146E89-DD7B-4EBF-9B7E-E569B08735D7}" destId="{C635AB96-97BC-4DD0-95B9-258AF19E8C22}" srcOrd="3" destOrd="0" parTransId="{0261ADDF-0D48-487A-836E-2FB4A33B4D2E}" sibTransId="{7DF73439-96F5-43F3-ABCE-5C60485FF6FC}"/>
    <dgm:cxn modelId="{9B2E61C7-C534-4B75-93AC-58E7130CEC78}" type="presOf" srcId="{B320FAB9-C71C-4C04-BBE9-C850DC9A36CB}" destId="{F78D3D8D-BCCB-4A63-B171-C3366732F0B0}" srcOrd="0" destOrd="0" presId="urn:microsoft.com/office/officeart/2005/8/layout/radial1"/>
    <dgm:cxn modelId="{0499C057-0ECE-4A6E-8A9D-9D5B87AFC384}" type="presOf" srcId="{671C35F7-B09C-47B3-A4B2-18A6D7773327}" destId="{B59994CE-FC38-4D5D-B829-1A65167F11CA}" srcOrd="0" destOrd="0" presId="urn:microsoft.com/office/officeart/2005/8/layout/radial1"/>
    <dgm:cxn modelId="{C1AFDBEA-638E-48AF-BD44-41D2639FD7FC}" type="presOf" srcId="{09A63C3F-3A30-4C70-B7FC-5EFA2FF5AFB0}" destId="{F2027D21-2B72-450B-B597-EC9CB88B5277}" srcOrd="1" destOrd="0" presId="urn:microsoft.com/office/officeart/2005/8/layout/radial1"/>
    <dgm:cxn modelId="{67FED07E-8316-498F-89A7-CFB8F9EB21B6}" type="presOf" srcId="{75B70165-9921-42A5-86EC-E28B94890D5C}" destId="{7A1D712D-8F32-426B-9BDF-C614115F469B}" srcOrd="1" destOrd="0" presId="urn:microsoft.com/office/officeart/2005/8/layout/radial1"/>
    <dgm:cxn modelId="{61ADB25A-D402-4E1C-94FF-65E8A592F73F}" srcId="{28146E89-DD7B-4EBF-9B7E-E569B08735D7}" destId="{B320FAB9-C71C-4C04-BBE9-C850DC9A36CB}" srcOrd="5" destOrd="0" parTransId="{4EEF3156-B412-4CBB-9D72-E95C87A2EF06}" sibTransId="{632B715A-EE0D-4730-BFFD-5CA76AE9D5F3}"/>
    <dgm:cxn modelId="{FBC06A47-2780-4A0C-B755-6ABF6455856E}" type="presOf" srcId="{37550FF5-3B8A-45D1-BCAE-8FB560B07A2B}" destId="{12724920-38C1-4D85-B8FE-10E98858E3A7}" srcOrd="0" destOrd="0" presId="urn:microsoft.com/office/officeart/2005/8/layout/radial1"/>
    <dgm:cxn modelId="{7A034770-ECDC-485B-8B3A-66D5F6B20255}" type="presOf" srcId="{DB88D6E9-944F-498D-9E24-8666C790FB7A}" destId="{623C9B82-4E69-4B96-9A33-2B5DE209CC63}" srcOrd="0" destOrd="0" presId="urn:microsoft.com/office/officeart/2005/8/layout/radial1"/>
    <dgm:cxn modelId="{2D25B7E6-9950-40BA-823C-4478BBD28A2C}" srcId="{8D14E090-E192-495A-887D-CAA4E66C16A4}" destId="{28146E89-DD7B-4EBF-9B7E-E569B08735D7}" srcOrd="0" destOrd="0" parTransId="{4513E774-4074-4C7E-9419-955AD6E91420}" sibTransId="{138FB576-6571-45E7-982C-F697ACCE9473}"/>
    <dgm:cxn modelId="{8CCDA9CE-D223-4E07-9A09-563217E36CBF}" type="presOf" srcId="{4EEF3156-B412-4CBB-9D72-E95C87A2EF06}" destId="{11FFE40E-4093-48C5-A2C6-3AC96EE1246F}" srcOrd="1" destOrd="0" presId="urn:microsoft.com/office/officeart/2005/8/layout/radial1"/>
    <dgm:cxn modelId="{F6F049CF-6892-4AF4-8CA6-FBEEC41BDC29}" type="presOf" srcId="{FBB309FA-F017-455C-9D17-3973AAB80D10}" destId="{1D08334F-5BEF-4452-BD0A-61133216E242}" srcOrd="0" destOrd="0" presId="urn:microsoft.com/office/officeart/2005/8/layout/radial1"/>
    <dgm:cxn modelId="{6C848448-B8AE-411D-9163-49EC0A4516D2}" type="presParOf" srcId="{3B74E898-4EAE-4A13-ACE5-7CCC184504ED}" destId="{E706D057-4E9E-4E20-9CFA-E8FA483060B5}" srcOrd="0" destOrd="0" presId="urn:microsoft.com/office/officeart/2005/8/layout/radial1"/>
    <dgm:cxn modelId="{83A53405-876E-406F-BACD-21A15AF81259}" type="presParOf" srcId="{3B74E898-4EAE-4A13-ACE5-7CCC184504ED}" destId="{623C9B82-4E69-4B96-9A33-2B5DE209CC63}" srcOrd="1" destOrd="0" presId="urn:microsoft.com/office/officeart/2005/8/layout/radial1"/>
    <dgm:cxn modelId="{B6704FFF-4B13-4D8B-A6E8-4C8DFA9BA7DA}" type="presParOf" srcId="{623C9B82-4E69-4B96-9A33-2B5DE209CC63}" destId="{BEEFDC9B-E1BC-4948-A695-BC273680062F}" srcOrd="0" destOrd="0" presId="urn:microsoft.com/office/officeart/2005/8/layout/radial1"/>
    <dgm:cxn modelId="{03FD2E5F-8CA9-4092-9B76-B7FE87777302}" type="presParOf" srcId="{3B74E898-4EAE-4A13-ACE5-7CCC184504ED}" destId="{65E9A830-1D36-4997-8DC4-956715E54D38}" srcOrd="2" destOrd="0" presId="urn:microsoft.com/office/officeart/2005/8/layout/radial1"/>
    <dgm:cxn modelId="{BF568412-AFAB-4137-8C02-E56812F34ED3}" type="presParOf" srcId="{3B74E898-4EAE-4A13-ACE5-7CCC184504ED}" destId="{90B1B813-3242-4CA6-9CDE-FE79A04791E0}" srcOrd="3" destOrd="0" presId="urn:microsoft.com/office/officeart/2005/8/layout/radial1"/>
    <dgm:cxn modelId="{7871ECBC-18B9-44BE-8665-CEA5B2B34F0C}" type="presParOf" srcId="{90B1B813-3242-4CA6-9CDE-FE79A04791E0}" destId="{7A1D712D-8F32-426B-9BDF-C614115F469B}" srcOrd="0" destOrd="0" presId="urn:microsoft.com/office/officeart/2005/8/layout/radial1"/>
    <dgm:cxn modelId="{8A45ED13-EACF-46A2-AFF3-9DC4662A6C81}" type="presParOf" srcId="{3B74E898-4EAE-4A13-ACE5-7CCC184504ED}" destId="{1D08334F-5BEF-4452-BD0A-61133216E242}" srcOrd="4" destOrd="0" presId="urn:microsoft.com/office/officeart/2005/8/layout/radial1"/>
    <dgm:cxn modelId="{981D0CEC-B063-450C-8D2C-F49DB3504677}" type="presParOf" srcId="{3B74E898-4EAE-4A13-ACE5-7CCC184504ED}" destId="{5399C722-4C09-40F0-8DBC-A112C562ACCD}" srcOrd="5" destOrd="0" presId="urn:microsoft.com/office/officeart/2005/8/layout/radial1"/>
    <dgm:cxn modelId="{FBE68378-8DA1-44AB-8FFD-FFB25AFD0C43}" type="presParOf" srcId="{5399C722-4C09-40F0-8DBC-A112C562ACCD}" destId="{3AC5EA42-66AC-42B4-811E-FD1F228BE5CB}" srcOrd="0" destOrd="0" presId="urn:microsoft.com/office/officeart/2005/8/layout/radial1"/>
    <dgm:cxn modelId="{57B2B67B-1FD6-4F87-9CCB-75D5072264C0}" type="presParOf" srcId="{3B74E898-4EAE-4A13-ACE5-7CCC184504ED}" destId="{12724920-38C1-4D85-B8FE-10E98858E3A7}" srcOrd="6" destOrd="0" presId="urn:microsoft.com/office/officeart/2005/8/layout/radial1"/>
    <dgm:cxn modelId="{23929439-DB8D-46FE-997A-2AE16CE174F5}" type="presParOf" srcId="{3B74E898-4EAE-4A13-ACE5-7CCC184504ED}" destId="{316521C6-95B8-48E1-8DED-36FB660AC667}" srcOrd="7" destOrd="0" presId="urn:microsoft.com/office/officeart/2005/8/layout/radial1"/>
    <dgm:cxn modelId="{4A9D312F-DEEF-43A5-855C-646EA052E7F9}" type="presParOf" srcId="{316521C6-95B8-48E1-8DED-36FB660AC667}" destId="{6A23F916-3F3B-40BA-BE5C-C9933E0D18CD}" srcOrd="0" destOrd="0" presId="urn:microsoft.com/office/officeart/2005/8/layout/radial1"/>
    <dgm:cxn modelId="{327FF854-3308-4F1A-84AE-D6A1CA3B9D19}" type="presParOf" srcId="{3B74E898-4EAE-4A13-ACE5-7CCC184504ED}" destId="{0E861E1A-A275-4ED6-A89D-780CFD8ED543}" srcOrd="8" destOrd="0" presId="urn:microsoft.com/office/officeart/2005/8/layout/radial1"/>
    <dgm:cxn modelId="{D81EA12B-74EF-4D24-886C-67BA62468AB8}" type="presParOf" srcId="{3B74E898-4EAE-4A13-ACE5-7CCC184504ED}" destId="{7EB07EB3-CAFA-42FF-B796-36CF2047DF13}" srcOrd="9" destOrd="0" presId="urn:microsoft.com/office/officeart/2005/8/layout/radial1"/>
    <dgm:cxn modelId="{BF68E3BC-DAC4-4692-9859-C4B888EA5FF2}" type="presParOf" srcId="{7EB07EB3-CAFA-42FF-B796-36CF2047DF13}" destId="{F2027D21-2B72-450B-B597-EC9CB88B5277}" srcOrd="0" destOrd="0" presId="urn:microsoft.com/office/officeart/2005/8/layout/radial1"/>
    <dgm:cxn modelId="{DCBCE441-A7F2-4A8A-8F02-BCB852D400EF}" type="presParOf" srcId="{3B74E898-4EAE-4A13-ACE5-7CCC184504ED}" destId="{B59994CE-FC38-4D5D-B829-1A65167F11CA}" srcOrd="10" destOrd="0" presId="urn:microsoft.com/office/officeart/2005/8/layout/radial1"/>
    <dgm:cxn modelId="{864C79C9-18B5-4FEB-8D08-6CE7A10E8587}" type="presParOf" srcId="{3B74E898-4EAE-4A13-ACE5-7CCC184504ED}" destId="{4373031F-B9C2-4F39-9044-2FD1D9463A35}" srcOrd="11" destOrd="0" presId="urn:microsoft.com/office/officeart/2005/8/layout/radial1"/>
    <dgm:cxn modelId="{C93E0710-43FE-4E1B-9E8E-C6A0DBD6DE9E}" type="presParOf" srcId="{4373031F-B9C2-4F39-9044-2FD1D9463A35}" destId="{11FFE40E-4093-48C5-A2C6-3AC96EE1246F}" srcOrd="0" destOrd="0" presId="urn:microsoft.com/office/officeart/2005/8/layout/radial1"/>
    <dgm:cxn modelId="{43A63381-3866-4550-BBD7-ED783A995655}" type="presParOf" srcId="{3B74E898-4EAE-4A13-ACE5-7CCC184504ED}" destId="{F78D3D8D-BCCB-4A63-B171-C3366732F0B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2751B-8329-4266-916C-B1A364CFFB02}" type="doc">
      <dgm:prSet loTypeId="urn:microsoft.com/office/officeart/2005/8/layout/radial5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EE427283-FD27-4EB4-9B3B-F55F03440D07}">
      <dgm:prSet phldrT="[Texto]"/>
      <dgm:spPr/>
      <dgm:t>
        <a:bodyPr/>
        <a:lstStyle/>
        <a:p>
          <a:r>
            <a:rPr lang="es-ES" dirty="0" smtClean="0"/>
            <a:t>Fases</a:t>
          </a:r>
          <a:endParaRPr lang="es-ES" dirty="0"/>
        </a:p>
      </dgm:t>
    </dgm:pt>
    <dgm:pt modelId="{F0226A40-6E26-4C1C-AC8B-9F2E2DBB8614}" type="parTrans" cxnId="{BDAFFF1B-71BF-4080-891D-8491A13D5AAD}">
      <dgm:prSet/>
      <dgm:spPr/>
      <dgm:t>
        <a:bodyPr/>
        <a:lstStyle/>
        <a:p>
          <a:endParaRPr lang="es-ES"/>
        </a:p>
      </dgm:t>
    </dgm:pt>
    <dgm:pt modelId="{44C19466-E6E7-434B-ABC0-9D12AD349690}" type="sibTrans" cxnId="{BDAFFF1B-71BF-4080-891D-8491A13D5AAD}">
      <dgm:prSet/>
      <dgm:spPr/>
      <dgm:t>
        <a:bodyPr/>
        <a:lstStyle/>
        <a:p>
          <a:endParaRPr lang="es-ES"/>
        </a:p>
      </dgm:t>
    </dgm:pt>
    <dgm:pt modelId="{5E9DE6FA-7BCE-4FCE-9F23-DA5AB3217B1D}">
      <dgm:prSet phldrT="[Texto]"/>
      <dgm:spPr/>
      <dgm:t>
        <a:bodyPr/>
        <a:lstStyle/>
        <a:p>
          <a:r>
            <a:rPr lang="es-ES" dirty="0" smtClean="0"/>
            <a:t>2</a:t>
          </a:r>
        </a:p>
        <a:p>
          <a:r>
            <a:rPr lang="es-ES" dirty="0" smtClean="0"/>
            <a:t>Informe de revisión</a:t>
          </a:r>
          <a:endParaRPr lang="es-ES" dirty="0"/>
        </a:p>
      </dgm:t>
    </dgm:pt>
    <dgm:pt modelId="{7A928AA7-90D7-4DC7-B612-DE8EA43D1308}" type="parTrans" cxnId="{DBBE3B28-6EF8-4257-83FC-D8A2BA845B60}">
      <dgm:prSet/>
      <dgm:spPr/>
      <dgm:t>
        <a:bodyPr/>
        <a:lstStyle/>
        <a:p>
          <a:endParaRPr lang="es-ES"/>
        </a:p>
      </dgm:t>
    </dgm:pt>
    <dgm:pt modelId="{AEE60BDD-322B-4F39-9854-7F7787230FCB}" type="sibTrans" cxnId="{DBBE3B28-6EF8-4257-83FC-D8A2BA845B60}">
      <dgm:prSet/>
      <dgm:spPr/>
      <dgm:t>
        <a:bodyPr/>
        <a:lstStyle/>
        <a:p>
          <a:endParaRPr lang="es-ES"/>
        </a:p>
      </dgm:t>
    </dgm:pt>
    <dgm:pt modelId="{9485B67C-B5A1-411E-B72A-F8DAFC6A498A}">
      <dgm:prSet phldrT="[Texto]"/>
      <dgm:spPr/>
      <dgm:t>
        <a:bodyPr/>
        <a:lstStyle/>
        <a:p>
          <a:r>
            <a:rPr lang="es-ES" dirty="0" smtClean="0"/>
            <a:t>3</a:t>
          </a:r>
        </a:p>
        <a:p>
          <a:r>
            <a:rPr lang="es-ES" dirty="0" smtClean="0"/>
            <a:t>Reenvío de documentos actualizados</a:t>
          </a:r>
          <a:endParaRPr lang="es-ES" dirty="0"/>
        </a:p>
      </dgm:t>
    </dgm:pt>
    <dgm:pt modelId="{CC73C5E5-B3CC-4C65-B09E-EA75748C0CD1}" type="parTrans" cxnId="{6CEB5709-E95A-4E5F-8823-8D0D183AE07E}">
      <dgm:prSet/>
      <dgm:spPr/>
      <dgm:t>
        <a:bodyPr/>
        <a:lstStyle/>
        <a:p>
          <a:endParaRPr lang="es-ES"/>
        </a:p>
      </dgm:t>
    </dgm:pt>
    <dgm:pt modelId="{5A7593A9-F7B7-4307-9D45-B1DC88022B6F}" type="sibTrans" cxnId="{6CEB5709-E95A-4E5F-8823-8D0D183AE07E}">
      <dgm:prSet/>
      <dgm:spPr/>
      <dgm:t>
        <a:bodyPr/>
        <a:lstStyle/>
        <a:p>
          <a:endParaRPr lang="es-ES"/>
        </a:p>
      </dgm:t>
    </dgm:pt>
    <dgm:pt modelId="{8829ABA3-DE10-4E69-85F9-F1C24C8E468E}">
      <dgm:prSet phldrT="[Texto]"/>
      <dgm:spPr/>
      <dgm:t>
        <a:bodyPr/>
        <a:lstStyle/>
        <a:p>
          <a:r>
            <a:rPr lang="es-ES" dirty="0" smtClean="0"/>
            <a:t>4</a:t>
          </a:r>
        </a:p>
        <a:p>
          <a:r>
            <a:rPr lang="es-ES" dirty="0" smtClean="0"/>
            <a:t>Documentos Verificados </a:t>
          </a:r>
          <a:r>
            <a:rPr lang="es-ES" smtClean="0"/>
            <a:t>para </a:t>
          </a:r>
          <a:r>
            <a:rPr lang="es-ES" smtClean="0"/>
            <a:t>validación</a:t>
          </a:r>
          <a:endParaRPr lang="es-ES" dirty="0"/>
        </a:p>
      </dgm:t>
    </dgm:pt>
    <dgm:pt modelId="{E41DC2AC-39BD-442B-8AC8-50E7368B338A}" type="parTrans" cxnId="{25AD054A-7629-4EA9-91DC-41F7D72D536D}">
      <dgm:prSet/>
      <dgm:spPr/>
      <dgm:t>
        <a:bodyPr/>
        <a:lstStyle/>
        <a:p>
          <a:endParaRPr lang="es-ES"/>
        </a:p>
      </dgm:t>
    </dgm:pt>
    <dgm:pt modelId="{231605E8-AB89-4F0B-A28D-2B6E3FE4E58C}" type="sibTrans" cxnId="{25AD054A-7629-4EA9-91DC-41F7D72D536D}">
      <dgm:prSet/>
      <dgm:spPr/>
      <dgm:t>
        <a:bodyPr/>
        <a:lstStyle/>
        <a:p>
          <a:endParaRPr lang="es-ES"/>
        </a:p>
      </dgm:t>
    </dgm:pt>
    <dgm:pt modelId="{29D75489-7310-46DF-BBAC-F8E9781ADBA1}">
      <dgm:prSet phldrT="[Texto]"/>
      <dgm:spPr/>
      <dgm:t>
        <a:bodyPr/>
        <a:lstStyle/>
        <a:p>
          <a:r>
            <a:rPr lang="es-ES" dirty="0" smtClean="0"/>
            <a:t>5</a:t>
          </a:r>
        </a:p>
        <a:p>
          <a:r>
            <a:rPr lang="es-ES" dirty="0" smtClean="0"/>
            <a:t>Oficio de Validación</a:t>
          </a:r>
          <a:endParaRPr lang="es-ES" dirty="0"/>
        </a:p>
      </dgm:t>
    </dgm:pt>
    <dgm:pt modelId="{434B67FB-2511-4367-BF7F-42EB409106E4}" type="parTrans" cxnId="{6EE29687-C302-49C8-9F5C-ACB9DBED6F86}">
      <dgm:prSet/>
      <dgm:spPr/>
      <dgm:t>
        <a:bodyPr/>
        <a:lstStyle/>
        <a:p>
          <a:endParaRPr lang="es-ES"/>
        </a:p>
      </dgm:t>
    </dgm:pt>
    <dgm:pt modelId="{45BAB117-E262-4F58-8CBA-2DA3C2301432}" type="sibTrans" cxnId="{6EE29687-C302-49C8-9F5C-ACB9DBED6F86}">
      <dgm:prSet/>
      <dgm:spPr/>
      <dgm:t>
        <a:bodyPr/>
        <a:lstStyle/>
        <a:p>
          <a:endParaRPr lang="es-ES"/>
        </a:p>
      </dgm:t>
    </dgm:pt>
    <dgm:pt modelId="{379012FD-22C1-489A-A621-F674B926E33C}">
      <dgm:prSet/>
      <dgm:spPr/>
      <dgm:t>
        <a:bodyPr/>
        <a:lstStyle/>
        <a:p>
          <a:r>
            <a:rPr lang="es-ES" dirty="0" smtClean="0"/>
            <a:t>1</a:t>
          </a:r>
        </a:p>
        <a:p>
          <a:r>
            <a:rPr lang="es-ES" dirty="0" smtClean="0"/>
            <a:t>Recepción de documentos</a:t>
          </a:r>
          <a:endParaRPr lang="es-ES" dirty="0"/>
        </a:p>
      </dgm:t>
    </dgm:pt>
    <dgm:pt modelId="{C224780F-B222-4EFB-B948-036B3F6E47DD}" type="parTrans" cxnId="{A08669C3-EE90-47E7-AAE5-123144EB5033}">
      <dgm:prSet/>
      <dgm:spPr/>
      <dgm:t>
        <a:bodyPr/>
        <a:lstStyle/>
        <a:p>
          <a:endParaRPr lang="es-ES"/>
        </a:p>
      </dgm:t>
    </dgm:pt>
    <dgm:pt modelId="{46F94AB9-F863-40E0-9669-6DD1106CD169}" type="sibTrans" cxnId="{A08669C3-EE90-47E7-AAE5-123144EB5033}">
      <dgm:prSet/>
      <dgm:spPr/>
      <dgm:t>
        <a:bodyPr/>
        <a:lstStyle/>
        <a:p>
          <a:endParaRPr lang="es-ES"/>
        </a:p>
      </dgm:t>
    </dgm:pt>
    <dgm:pt modelId="{A89A5805-8136-4E48-9E0A-10913C622B58}" type="pres">
      <dgm:prSet presAssocID="{EBF2751B-8329-4266-916C-B1A364CFFB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7C8862-B937-4331-AF19-2ED2B5F12537}" type="pres">
      <dgm:prSet presAssocID="{EE427283-FD27-4EB4-9B3B-F55F03440D07}" presName="centerShape" presStyleLbl="node0" presStyleIdx="0" presStyleCnt="1"/>
      <dgm:spPr/>
      <dgm:t>
        <a:bodyPr/>
        <a:lstStyle/>
        <a:p>
          <a:endParaRPr lang="es-ES"/>
        </a:p>
      </dgm:t>
    </dgm:pt>
    <dgm:pt modelId="{2A020E1C-5168-444B-910A-9815254AB886}" type="pres">
      <dgm:prSet presAssocID="{C224780F-B222-4EFB-B948-036B3F6E47DD}" presName="parTrans" presStyleLbl="sibTrans2D1" presStyleIdx="0" presStyleCnt="5"/>
      <dgm:spPr/>
      <dgm:t>
        <a:bodyPr/>
        <a:lstStyle/>
        <a:p>
          <a:endParaRPr lang="es-ES"/>
        </a:p>
      </dgm:t>
    </dgm:pt>
    <dgm:pt modelId="{BB3649F6-AAD9-4E1D-B1F7-47A131406083}" type="pres">
      <dgm:prSet presAssocID="{C224780F-B222-4EFB-B948-036B3F6E47DD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1BCB3A92-F3F8-42BF-879D-08B69EC3419F}" type="pres">
      <dgm:prSet presAssocID="{379012FD-22C1-489A-A621-F674B926E3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4E2584-C998-44FF-922E-72AB3A557E42}" type="pres">
      <dgm:prSet presAssocID="{7A928AA7-90D7-4DC7-B612-DE8EA43D1308}" presName="parTrans" presStyleLbl="sibTrans2D1" presStyleIdx="1" presStyleCnt="5"/>
      <dgm:spPr/>
      <dgm:t>
        <a:bodyPr/>
        <a:lstStyle/>
        <a:p>
          <a:endParaRPr lang="es-ES"/>
        </a:p>
      </dgm:t>
    </dgm:pt>
    <dgm:pt modelId="{F8647268-FCBA-441E-8257-42CF05A22A4F}" type="pres">
      <dgm:prSet presAssocID="{7A928AA7-90D7-4DC7-B612-DE8EA43D1308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DCD76214-5A52-4D8A-8DBF-07AB8A332A12}" type="pres">
      <dgm:prSet presAssocID="{5E9DE6FA-7BCE-4FCE-9F23-DA5AB3217B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2F943B-1A4D-4EF2-984B-7AB202080813}" type="pres">
      <dgm:prSet presAssocID="{CC73C5E5-B3CC-4C65-B09E-EA75748C0CD1}" presName="parTrans" presStyleLbl="sibTrans2D1" presStyleIdx="2" presStyleCnt="5"/>
      <dgm:spPr/>
      <dgm:t>
        <a:bodyPr/>
        <a:lstStyle/>
        <a:p>
          <a:endParaRPr lang="es-ES"/>
        </a:p>
      </dgm:t>
    </dgm:pt>
    <dgm:pt modelId="{2BCD6118-2F32-4B3F-9153-F4E1127036F4}" type="pres">
      <dgm:prSet presAssocID="{CC73C5E5-B3CC-4C65-B09E-EA75748C0CD1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1CE840EB-7128-4A00-A9F2-27487B29CA71}" type="pres">
      <dgm:prSet presAssocID="{9485B67C-B5A1-411E-B72A-F8DAFC6A49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D606C9-907E-45A3-AD6E-B8260B41D35B}" type="pres">
      <dgm:prSet presAssocID="{E41DC2AC-39BD-442B-8AC8-50E7368B338A}" presName="parTrans" presStyleLbl="sibTrans2D1" presStyleIdx="3" presStyleCnt="5"/>
      <dgm:spPr/>
      <dgm:t>
        <a:bodyPr/>
        <a:lstStyle/>
        <a:p>
          <a:endParaRPr lang="es-ES"/>
        </a:p>
      </dgm:t>
    </dgm:pt>
    <dgm:pt modelId="{795C3765-F9E5-4FFF-A4E7-A5B9E891DC77}" type="pres">
      <dgm:prSet presAssocID="{E41DC2AC-39BD-442B-8AC8-50E7368B338A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7AF671F5-899F-4AC8-93BD-C79C7F04220B}" type="pres">
      <dgm:prSet presAssocID="{8829ABA3-DE10-4E69-85F9-F1C24C8E46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E150D-251B-4913-9526-B8B0F66AD8CB}" type="pres">
      <dgm:prSet presAssocID="{434B67FB-2511-4367-BF7F-42EB409106E4}" presName="parTrans" presStyleLbl="sibTrans2D1" presStyleIdx="4" presStyleCnt="5"/>
      <dgm:spPr/>
      <dgm:t>
        <a:bodyPr/>
        <a:lstStyle/>
        <a:p>
          <a:endParaRPr lang="es-ES"/>
        </a:p>
      </dgm:t>
    </dgm:pt>
    <dgm:pt modelId="{7318C3CF-F666-4391-8C28-E6A84CFDC3BD}" type="pres">
      <dgm:prSet presAssocID="{434B67FB-2511-4367-BF7F-42EB409106E4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FC42F038-74D8-4D10-AADB-1A4664B82EB1}" type="pres">
      <dgm:prSet presAssocID="{29D75489-7310-46DF-BBAC-F8E9781ADB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28A910-FC12-40B9-8134-4F9C02BB37E6}" type="presOf" srcId="{7A928AA7-90D7-4DC7-B612-DE8EA43D1308}" destId="{F8647268-FCBA-441E-8257-42CF05A22A4F}" srcOrd="1" destOrd="0" presId="urn:microsoft.com/office/officeart/2005/8/layout/radial5"/>
    <dgm:cxn modelId="{D25F877E-E729-4B20-9D04-E68AFB116B4C}" type="presOf" srcId="{EE427283-FD27-4EB4-9B3B-F55F03440D07}" destId="{107C8862-B937-4331-AF19-2ED2B5F12537}" srcOrd="0" destOrd="0" presId="urn:microsoft.com/office/officeart/2005/8/layout/radial5"/>
    <dgm:cxn modelId="{6EE29687-C302-49C8-9F5C-ACB9DBED6F86}" srcId="{EE427283-FD27-4EB4-9B3B-F55F03440D07}" destId="{29D75489-7310-46DF-BBAC-F8E9781ADBA1}" srcOrd="4" destOrd="0" parTransId="{434B67FB-2511-4367-BF7F-42EB409106E4}" sibTransId="{45BAB117-E262-4F58-8CBA-2DA3C2301432}"/>
    <dgm:cxn modelId="{DBBE3B28-6EF8-4257-83FC-D8A2BA845B60}" srcId="{EE427283-FD27-4EB4-9B3B-F55F03440D07}" destId="{5E9DE6FA-7BCE-4FCE-9F23-DA5AB3217B1D}" srcOrd="1" destOrd="0" parTransId="{7A928AA7-90D7-4DC7-B612-DE8EA43D1308}" sibTransId="{AEE60BDD-322B-4F39-9854-7F7787230FCB}"/>
    <dgm:cxn modelId="{7A89D3D9-C64C-4B11-814E-5A2AE51F62EE}" type="presOf" srcId="{434B67FB-2511-4367-BF7F-42EB409106E4}" destId="{7318C3CF-F666-4391-8C28-E6A84CFDC3BD}" srcOrd="1" destOrd="0" presId="urn:microsoft.com/office/officeart/2005/8/layout/radial5"/>
    <dgm:cxn modelId="{80E78948-9C99-4FF9-89D6-730D90D29884}" type="presOf" srcId="{EBF2751B-8329-4266-916C-B1A364CFFB02}" destId="{A89A5805-8136-4E48-9E0A-10913C622B58}" srcOrd="0" destOrd="0" presId="urn:microsoft.com/office/officeart/2005/8/layout/radial5"/>
    <dgm:cxn modelId="{E940B1E2-BF0F-47C4-8F1E-F3ADA03C6DF8}" type="presOf" srcId="{C224780F-B222-4EFB-B948-036B3F6E47DD}" destId="{2A020E1C-5168-444B-910A-9815254AB886}" srcOrd="0" destOrd="0" presId="urn:microsoft.com/office/officeart/2005/8/layout/radial5"/>
    <dgm:cxn modelId="{85878D33-6F9C-4368-A9A8-6EA620F56C81}" type="presOf" srcId="{9485B67C-B5A1-411E-B72A-F8DAFC6A498A}" destId="{1CE840EB-7128-4A00-A9F2-27487B29CA71}" srcOrd="0" destOrd="0" presId="urn:microsoft.com/office/officeart/2005/8/layout/radial5"/>
    <dgm:cxn modelId="{FA4770F3-04C1-405B-A266-697D4B70576B}" type="presOf" srcId="{E41DC2AC-39BD-442B-8AC8-50E7368B338A}" destId="{795C3765-F9E5-4FFF-A4E7-A5B9E891DC77}" srcOrd="1" destOrd="0" presId="urn:microsoft.com/office/officeart/2005/8/layout/radial5"/>
    <dgm:cxn modelId="{10F2BA26-06D3-4E4E-8C6C-595C8C1CCE03}" type="presOf" srcId="{379012FD-22C1-489A-A621-F674B926E33C}" destId="{1BCB3A92-F3F8-42BF-879D-08B69EC3419F}" srcOrd="0" destOrd="0" presId="urn:microsoft.com/office/officeart/2005/8/layout/radial5"/>
    <dgm:cxn modelId="{3DB48339-E1C2-40EC-9C9B-75AF4E779329}" type="presOf" srcId="{7A928AA7-90D7-4DC7-B612-DE8EA43D1308}" destId="{FD4E2584-C998-44FF-922E-72AB3A557E42}" srcOrd="0" destOrd="0" presId="urn:microsoft.com/office/officeart/2005/8/layout/radial5"/>
    <dgm:cxn modelId="{25AD054A-7629-4EA9-91DC-41F7D72D536D}" srcId="{EE427283-FD27-4EB4-9B3B-F55F03440D07}" destId="{8829ABA3-DE10-4E69-85F9-F1C24C8E468E}" srcOrd="3" destOrd="0" parTransId="{E41DC2AC-39BD-442B-8AC8-50E7368B338A}" sibTransId="{231605E8-AB89-4F0B-A28D-2B6E3FE4E58C}"/>
    <dgm:cxn modelId="{BDAFFF1B-71BF-4080-891D-8491A13D5AAD}" srcId="{EBF2751B-8329-4266-916C-B1A364CFFB02}" destId="{EE427283-FD27-4EB4-9B3B-F55F03440D07}" srcOrd="0" destOrd="0" parTransId="{F0226A40-6E26-4C1C-AC8B-9F2E2DBB8614}" sibTransId="{44C19466-E6E7-434B-ABC0-9D12AD349690}"/>
    <dgm:cxn modelId="{F70E2802-7120-49F9-AA47-9B5376D66506}" type="presOf" srcId="{29D75489-7310-46DF-BBAC-F8E9781ADBA1}" destId="{FC42F038-74D8-4D10-AADB-1A4664B82EB1}" srcOrd="0" destOrd="0" presId="urn:microsoft.com/office/officeart/2005/8/layout/radial5"/>
    <dgm:cxn modelId="{381722A4-1257-4513-AC9A-E9C6288214E5}" type="presOf" srcId="{5E9DE6FA-7BCE-4FCE-9F23-DA5AB3217B1D}" destId="{DCD76214-5A52-4D8A-8DBF-07AB8A332A12}" srcOrd="0" destOrd="0" presId="urn:microsoft.com/office/officeart/2005/8/layout/radial5"/>
    <dgm:cxn modelId="{4EBE55B0-F42F-474C-83A6-B1AD8C09D5CD}" type="presOf" srcId="{CC73C5E5-B3CC-4C65-B09E-EA75748C0CD1}" destId="{F32F943B-1A4D-4EF2-984B-7AB202080813}" srcOrd="0" destOrd="0" presId="urn:microsoft.com/office/officeart/2005/8/layout/radial5"/>
    <dgm:cxn modelId="{A08669C3-EE90-47E7-AAE5-123144EB5033}" srcId="{EE427283-FD27-4EB4-9B3B-F55F03440D07}" destId="{379012FD-22C1-489A-A621-F674B926E33C}" srcOrd="0" destOrd="0" parTransId="{C224780F-B222-4EFB-B948-036B3F6E47DD}" sibTransId="{46F94AB9-F863-40E0-9669-6DD1106CD169}"/>
    <dgm:cxn modelId="{17FE5151-D6DB-42E0-AFAC-B220DC790619}" type="presOf" srcId="{434B67FB-2511-4367-BF7F-42EB409106E4}" destId="{99DE150D-251B-4913-9526-B8B0F66AD8CB}" srcOrd="0" destOrd="0" presId="urn:microsoft.com/office/officeart/2005/8/layout/radial5"/>
    <dgm:cxn modelId="{D5A940C8-41DB-4D02-854E-B3D671D27B99}" type="presOf" srcId="{8829ABA3-DE10-4E69-85F9-F1C24C8E468E}" destId="{7AF671F5-899F-4AC8-93BD-C79C7F04220B}" srcOrd="0" destOrd="0" presId="urn:microsoft.com/office/officeart/2005/8/layout/radial5"/>
    <dgm:cxn modelId="{C0D0E711-5F4B-4C98-ABB3-4F70C1E7F371}" type="presOf" srcId="{CC73C5E5-B3CC-4C65-B09E-EA75748C0CD1}" destId="{2BCD6118-2F32-4B3F-9153-F4E1127036F4}" srcOrd="1" destOrd="0" presId="urn:microsoft.com/office/officeart/2005/8/layout/radial5"/>
    <dgm:cxn modelId="{17CA67E2-898C-48CE-8A60-A51D1E286595}" type="presOf" srcId="{E41DC2AC-39BD-442B-8AC8-50E7368B338A}" destId="{90D606C9-907E-45A3-AD6E-B8260B41D35B}" srcOrd="0" destOrd="0" presId="urn:microsoft.com/office/officeart/2005/8/layout/radial5"/>
    <dgm:cxn modelId="{7CCE0C78-CF10-422E-8904-5E5279AB8AAE}" type="presOf" srcId="{C224780F-B222-4EFB-B948-036B3F6E47DD}" destId="{BB3649F6-AAD9-4E1D-B1F7-47A131406083}" srcOrd="1" destOrd="0" presId="urn:microsoft.com/office/officeart/2005/8/layout/radial5"/>
    <dgm:cxn modelId="{6CEB5709-E95A-4E5F-8823-8D0D183AE07E}" srcId="{EE427283-FD27-4EB4-9B3B-F55F03440D07}" destId="{9485B67C-B5A1-411E-B72A-F8DAFC6A498A}" srcOrd="2" destOrd="0" parTransId="{CC73C5E5-B3CC-4C65-B09E-EA75748C0CD1}" sibTransId="{5A7593A9-F7B7-4307-9D45-B1DC88022B6F}"/>
    <dgm:cxn modelId="{8E03162A-CCA6-454B-8560-59F7D9F46386}" type="presParOf" srcId="{A89A5805-8136-4E48-9E0A-10913C622B58}" destId="{107C8862-B937-4331-AF19-2ED2B5F12537}" srcOrd="0" destOrd="0" presId="urn:microsoft.com/office/officeart/2005/8/layout/radial5"/>
    <dgm:cxn modelId="{926EA88C-FF14-44B5-8D14-9F504BC8A0D6}" type="presParOf" srcId="{A89A5805-8136-4E48-9E0A-10913C622B58}" destId="{2A020E1C-5168-444B-910A-9815254AB886}" srcOrd="1" destOrd="0" presId="urn:microsoft.com/office/officeart/2005/8/layout/radial5"/>
    <dgm:cxn modelId="{F59E3DEB-6219-4CE3-858D-5F12FC1D2788}" type="presParOf" srcId="{2A020E1C-5168-444B-910A-9815254AB886}" destId="{BB3649F6-AAD9-4E1D-B1F7-47A131406083}" srcOrd="0" destOrd="0" presId="urn:microsoft.com/office/officeart/2005/8/layout/radial5"/>
    <dgm:cxn modelId="{CDB7BB34-C73C-4CAB-9643-8D2300581BEB}" type="presParOf" srcId="{A89A5805-8136-4E48-9E0A-10913C622B58}" destId="{1BCB3A92-F3F8-42BF-879D-08B69EC3419F}" srcOrd="2" destOrd="0" presId="urn:microsoft.com/office/officeart/2005/8/layout/radial5"/>
    <dgm:cxn modelId="{3EA89B42-063B-4A92-83EB-EB88FC726F7D}" type="presParOf" srcId="{A89A5805-8136-4E48-9E0A-10913C622B58}" destId="{FD4E2584-C998-44FF-922E-72AB3A557E42}" srcOrd="3" destOrd="0" presId="urn:microsoft.com/office/officeart/2005/8/layout/radial5"/>
    <dgm:cxn modelId="{621EF828-883F-4E78-BE77-816BCC929C51}" type="presParOf" srcId="{FD4E2584-C998-44FF-922E-72AB3A557E42}" destId="{F8647268-FCBA-441E-8257-42CF05A22A4F}" srcOrd="0" destOrd="0" presId="urn:microsoft.com/office/officeart/2005/8/layout/radial5"/>
    <dgm:cxn modelId="{D9FA98FF-D8DE-4204-8FCF-68E6C366CB65}" type="presParOf" srcId="{A89A5805-8136-4E48-9E0A-10913C622B58}" destId="{DCD76214-5A52-4D8A-8DBF-07AB8A332A12}" srcOrd="4" destOrd="0" presId="urn:microsoft.com/office/officeart/2005/8/layout/radial5"/>
    <dgm:cxn modelId="{58E09D6B-36EF-41BC-B3F9-6283FB580254}" type="presParOf" srcId="{A89A5805-8136-4E48-9E0A-10913C622B58}" destId="{F32F943B-1A4D-4EF2-984B-7AB202080813}" srcOrd="5" destOrd="0" presId="urn:microsoft.com/office/officeart/2005/8/layout/radial5"/>
    <dgm:cxn modelId="{E1ED6BCD-0F0D-4F41-89E1-ED03685AFBA5}" type="presParOf" srcId="{F32F943B-1A4D-4EF2-984B-7AB202080813}" destId="{2BCD6118-2F32-4B3F-9153-F4E1127036F4}" srcOrd="0" destOrd="0" presId="urn:microsoft.com/office/officeart/2005/8/layout/radial5"/>
    <dgm:cxn modelId="{AA7F0361-B89E-4542-9655-8051E52C7520}" type="presParOf" srcId="{A89A5805-8136-4E48-9E0A-10913C622B58}" destId="{1CE840EB-7128-4A00-A9F2-27487B29CA71}" srcOrd="6" destOrd="0" presId="urn:microsoft.com/office/officeart/2005/8/layout/radial5"/>
    <dgm:cxn modelId="{24FB51F6-F773-4B46-8910-09FFE2F388E3}" type="presParOf" srcId="{A89A5805-8136-4E48-9E0A-10913C622B58}" destId="{90D606C9-907E-45A3-AD6E-B8260B41D35B}" srcOrd="7" destOrd="0" presId="urn:microsoft.com/office/officeart/2005/8/layout/radial5"/>
    <dgm:cxn modelId="{00887A91-B671-422A-B7BB-B6E99D4EFC64}" type="presParOf" srcId="{90D606C9-907E-45A3-AD6E-B8260B41D35B}" destId="{795C3765-F9E5-4FFF-A4E7-A5B9E891DC77}" srcOrd="0" destOrd="0" presId="urn:microsoft.com/office/officeart/2005/8/layout/radial5"/>
    <dgm:cxn modelId="{00ABA575-A1FA-4531-A253-45C031B03296}" type="presParOf" srcId="{A89A5805-8136-4E48-9E0A-10913C622B58}" destId="{7AF671F5-899F-4AC8-93BD-C79C7F04220B}" srcOrd="8" destOrd="0" presId="urn:microsoft.com/office/officeart/2005/8/layout/radial5"/>
    <dgm:cxn modelId="{C49DB49A-7CA6-499D-890F-DF21183CD377}" type="presParOf" srcId="{A89A5805-8136-4E48-9E0A-10913C622B58}" destId="{99DE150D-251B-4913-9526-B8B0F66AD8CB}" srcOrd="9" destOrd="0" presId="urn:microsoft.com/office/officeart/2005/8/layout/radial5"/>
    <dgm:cxn modelId="{34019759-76EB-4B38-A60A-48CEB03EE6E1}" type="presParOf" srcId="{99DE150D-251B-4913-9526-B8B0F66AD8CB}" destId="{7318C3CF-F666-4391-8C28-E6A84CFDC3BD}" srcOrd="0" destOrd="0" presId="urn:microsoft.com/office/officeart/2005/8/layout/radial5"/>
    <dgm:cxn modelId="{5D31AD86-8534-44AE-9B01-244230929D3B}" type="presParOf" srcId="{A89A5805-8136-4E48-9E0A-10913C622B58}" destId="{FC42F038-74D8-4D10-AADB-1A4664B82EB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6D057-4E9E-4E20-9CFA-E8FA483060B5}">
      <dsp:nvSpPr>
        <dsp:cNvPr id="0" name=""/>
        <dsp:cNvSpPr/>
      </dsp:nvSpPr>
      <dsp:spPr>
        <a:xfrm>
          <a:off x="3748417" y="1848960"/>
          <a:ext cx="1406094" cy="14060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Población Beneficiada</a:t>
          </a:r>
          <a:endParaRPr lang="es-ES" sz="1300" kern="1200" dirty="0"/>
        </a:p>
      </dsp:txBody>
      <dsp:txXfrm>
        <a:off x="3954335" y="2054878"/>
        <a:ext cx="994258" cy="994258"/>
      </dsp:txXfrm>
    </dsp:sp>
    <dsp:sp modelId="{623C9B82-4E69-4B96-9A33-2B5DE209CC63}">
      <dsp:nvSpPr>
        <dsp:cNvPr id="0" name=""/>
        <dsp:cNvSpPr/>
      </dsp:nvSpPr>
      <dsp:spPr>
        <a:xfrm rot="16200000">
          <a:off x="4239367" y="1622648"/>
          <a:ext cx="424195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424195" y="1421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40860" y="1626257"/>
        <a:ext cx="21209" cy="21209"/>
      </dsp:txXfrm>
    </dsp:sp>
    <dsp:sp modelId="{65E9A830-1D36-4997-8DC4-956715E54D38}">
      <dsp:nvSpPr>
        <dsp:cNvPr id="0" name=""/>
        <dsp:cNvSpPr/>
      </dsp:nvSpPr>
      <dsp:spPr>
        <a:xfrm>
          <a:off x="3748417" y="18670"/>
          <a:ext cx="1406094" cy="14060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Secretaría de la función Pública</a:t>
          </a:r>
          <a:endParaRPr lang="es-ES" sz="1000" kern="1200" dirty="0"/>
        </a:p>
      </dsp:txBody>
      <dsp:txXfrm>
        <a:off x="3954335" y="224588"/>
        <a:ext cx="994258" cy="994258"/>
      </dsp:txXfrm>
    </dsp:sp>
    <dsp:sp modelId="{90B1B813-3242-4CA6-9CDE-FE79A04791E0}">
      <dsp:nvSpPr>
        <dsp:cNvPr id="0" name=""/>
        <dsp:cNvSpPr/>
      </dsp:nvSpPr>
      <dsp:spPr>
        <a:xfrm rot="19800000">
          <a:off x="5031905" y="2080220"/>
          <a:ext cx="424195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424195" y="1421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33398" y="2083830"/>
        <a:ext cx="21209" cy="21209"/>
      </dsp:txXfrm>
    </dsp:sp>
    <dsp:sp modelId="{1D08334F-5BEF-4452-BD0A-61133216E242}">
      <dsp:nvSpPr>
        <dsp:cNvPr id="0" name=""/>
        <dsp:cNvSpPr/>
      </dsp:nvSpPr>
      <dsp:spPr>
        <a:xfrm>
          <a:off x="5333495" y="933815"/>
          <a:ext cx="1406094" cy="14060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Instancias Ejecutoras</a:t>
          </a:r>
          <a:endParaRPr lang="es-ES" sz="1000" kern="1200" dirty="0"/>
        </a:p>
      </dsp:txBody>
      <dsp:txXfrm>
        <a:off x="5539413" y="1139733"/>
        <a:ext cx="994258" cy="994258"/>
      </dsp:txXfrm>
    </dsp:sp>
    <dsp:sp modelId="{5399C722-4C09-40F0-8DBC-A112C562ACCD}">
      <dsp:nvSpPr>
        <dsp:cNvPr id="0" name=""/>
        <dsp:cNvSpPr/>
      </dsp:nvSpPr>
      <dsp:spPr>
        <a:xfrm rot="1800000">
          <a:off x="5031905" y="2995365"/>
          <a:ext cx="424195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424195" y="1421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33398" y="2998975"/>
        <a:ext cx="21209" cy="21209"/>
      </dsp:txXfrm>
    </dsp:sp>
    <dsp:sp modelId="{12724920-38C1-4D85-B8FE-10E98858E3A7}">
      <dsp:nvSpPr>
        <dsp:cNvPr id="0" name=""/>
        <dsp:cNvSpPr/>
      </dsp:nvSpPr>
      <dsp:spPr>
        <a:xfrm>
          <a:off x="5333495" y="2764105"/>
          <a:ext cx="1406094" cy="140609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Órganos e Control (OIC y OEC)</a:t>
          </a:r>
          <a:endParaRPr lang="es-ES" sz="1000" kern="1200" dirty="0"/>
        </a:p>
      </dsp:txBody>
      <dsp:txXfrm>
        <a:off x="5539413" y="2970023"/>
        <a:ext cx="994258" cy="994258"/>
      </dsp:txXfrm>
    </dsp:sp>
    <dsp:sp modelId="{316521C6-95B8-48E1-8DED-36FB660AC667}">
      <dsp:nvSpPr>
        <dsp:cNvPr id="0" name=""/>
        <dsp:cNvSpPr/>
      </dsp:nvSpPr>
      <dsp:spPr>
        <a:xfrm rot="5400000">
          <a:off x="4239367" y="3452938"/>
          <a:ext cx="424195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424195" y="1421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40860" y="3456547"/>
        <a:ext cx="21209" cy="21209"/>
      </dsp:txXfrm>
    </dsp:sp>
    <dsp:sp modelId="{0E861E1A-A275-4ED6-A89D-780CFD8ED543}">
      <dsp:nvSpPr>
        <dsp:cNvPr id="0" name=""/>
        <dsp:cNvSpPr/>
      </dsp:nvSpPr>
      <dsp:spPr>
        <a:xfrm>
          <a:off x="3748417" y="3679250"/>
          <a:ext cx="1406094" cy="14060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Organizaciones Sociales y civiles e Instituciones académicas</a:t>
          </a:r>
          <a:endParaRPr lang="es-ES" sz="1000" kern="1200" dirty="0"/>
        </a:p>
      </dsp:txBody>
      <dsp:txXfrm>
        <a:off x="3954335" y="3885168"/>
        <a:ext cx="994258" cy="994258"/>
      </dsp:txXfrm>
    </dsp:sp>
    <dsp:sp modelId="{7EB07EB3-CAFA-42FF-B796-36CF2047DF13}">
      <dsp:nvSpPr>
        <dsp:cNvPr id="0" name=""/>
        <dsp:cNvSpPr/>
      </dsp:nvSpPr>
      <dsp:spPr>
        <a:xfrm rot="9000000">
          <a:off x="3446828" y="2995365"/>
          <a:ext cx="424195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424195" y="1421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648321" y="2998975"/>
        <a:ext cx="21209" cy="21209"/>
      </dsp:txXfrm>
    </dsp:sp>
    <dsp:sp modelId="{B59994CE-FC38-4D5D-B829-1A65167F11CA}">
      <dsp:nvSpPr>
        <dsp:cNvPr id="0" name=""/>
        <dsp:cNvSpPr/>
      </dsp:nvSpPr>
      <dsp:spPr>
        <a:xfrm>
          <a:off x="2163340" y="2764105"/>
          <a:ext cx="1406094" cy="140609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Otros Actores Interesados (CPC´S OSC, etc.)</a:t>
          </a:r>
          <a:endParaRPr lang="es-ES" sz="1000" kern="1200" dirty="0"/>
        </a:p>
      </dsp:txBody>
      <dsp:txXfrm>
        <a:off x="2369258" y="2970023"/>
        <a:ext cx="994258" cy="994258"/>
      </dsp:txXfrm>
    </dsp:sp>
    <dsp:sp modelId="{4373031F-B9C2-4F39-9044-2FD1D9463A35}">
      <dsp:nvSpPr>
        <dsp:cNvPr id="0" name=""/>
        <dsp:cNvSpPr/>
      </dsp:nvSpPr>
      <dsp:spPr>
        <a:xfrm rot="12600000">
          <a:off x="3446828" y="2080220"/>
          <a:ext cx="424195" cy="28428"/>
        </a:xfrm>
        <a:custGeom>
          <a:avLst/>
          <a:gdLst/>
          <a:ahLst/>
          <a:cxnLst/>
          <a:rect l="0" t="0" r="0" b="0"/>
          <a:pathLst>
            <a:path>
              <a:moveTo>
                <a:pt x="0" y="14214"/>
              </a:moveTo>
              <a:lnTo>
                <a:pt x="424195" y="14214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3648321" y="2083830"/>
        <a:ext cx="21209" cy="21209"/>
      </dsp:txXfrm>
    </dsp:sp>
    <dsp:sp modelId="{F78D3D8D-BCCB-4A63-B171-C3366732F0B0}">
      <dsp:nvSpPr>
        <dsp:cNvPr id="0" name=""/>
        <dsp:cNvSpPr/>
      </dsp:nvSpPr>
      <dsp:spPr>
        <a:xfrm>
          <a:off x="2163340" y="933815"/>
          <a:ext cx="1406094" cy="14060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Instancias Normativas</a:t>
          </a:r>
          <a:endParaRPr lang="es-ES" sz="1000" kern="1200" dirty="0"/>
        </a:p>
      </dsp:txBody>
      <dsp:txXfrm>
        <a:off x="2369258" y="1139733"/>
        <a:ext cx="994258" cy="994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C8862-B937-4331-AF19-2ED2B5F12537}">
      <dsp:nvSpPr>
        <dsp:cNvPr id="0" name=""/>
        <dsp:cNvSpPr/>
      </dsp:nvSpPr>
      <dsp:spPr>
        <a:xfrm>
          <a:off x="3147107" y="2013499"/>
          <a:ext cx="1208482" cy="12084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Fases</a:t>
          </a:r>
          <a:endParaRPr lang="es-ES" sz="2400" kern="1200" dirty="0"/>
        </a:p>
      </dsp:txBody>
      <dsp:txXfrm>
        <a:off x="3324085" y="2190477"/>
        <a:ext cx="854526" cy="854526"/>
      </dsp:txXfrm>
    </dsp:sp>
    <dsp:sp modelId="{2A020E1C-5168-444B-910A-9815254AB886}">
      <dsp:nvSpPr>
        <dsp:cNvPr id="0" name=""/>
        <dsp:cNvSpPr/>
      </dsp:nvSpPr>
      <dsp:spPr>
        <a:xfrm rot="16200000">
          <a:off x="3622693" y="1572593"/>
          <a:ext cx="257311" cy="4108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3661290" y="1693367"/>
        <a:ext cx="180118" cy="246529"/>
      </dsp:txXfrm>
    </dsp:sp>
    <dsp:sp modelId="{1BCB3A92-F3F8-42BF-879D-08B69EC3419F}">
      <dsp:nvSpPr>
        <dsp:cNvPr id="0" name=""/>
        <dsp:cNvSpPr/>
      </dsp:nvSpPr>
      <dsp:spPr>
        <a:xfrm>
          <a:off x="2996047" y="17403"/>
          <a:ext cx="1510602" cy="15106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Recepción de documentos</a:t>
          </a:r>
          <a:endParaRPr lang="es-ES" sz="1300" kern="1200" dirty="0"/>
        </a:p>
      </dsp:txBody>
      <dsp:txXfrm>
        <a:off x="3217270" y="238626"/>
        <a:ext cx="1068156" cy="1068156"/>
      </dsp:txXfrm>
    </dsp:sp>
    <dsp:sp modelId="{FD4E2584-C998-44FF-922E-72AB3A557E42}">
      <dsp:nvSpPr>
        <dsp:cNvPr id="0" name=""/>
        <dsp:cNvSpPr/>
      </dsp:nvSpPr>
      <dsp:spPr>
        <a:xfrm rot="20520000">
          <a:off x="4421300" y="2152815"/>
          <a:ext cx="257311" cy="4108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4423189" y="2246919"/>
        <a:ext cx="180118" cy="246529"/>
      </dsp:txXfrm>
    </dsp:sp>
    <dsp:sp modelId="{DCD76214-5A52-4D8A-8DBF-07AB8A332A12}">
      <dsp:nvSpPr>
        <dsp:cNvPr id="0" name=""/>
        <dsp:cNvSpPr/>
      </dsp:nvSpPr>
      <dsp:spPr>
        <a:xfrm>
          <a:off x="4750780" y="1292292"/>
          <a:ext cx="1510602" cy="15106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Informe de revisión</a:t>
          </a:r>
          <a:endParaRPr lang="es-ES" sz="1300" kern="1200" dirty="0"/>
        </a:p>
      </dsp:txBody>
      <dsp:txXfrm>
        <a:off x="4972003" y="1513515"/>
        <a:ext cx="1068156" cy="1068156"/>
      </dsp:txXfrm>
    </dsp:sp>
    <dsp:sp modelId="{F32F943B-1A4D-4EF2-984B-7AB202080813}">
      <dsp:nvSpPr>
        <dsp:cNvPr id="0" name=""/>
        <dsp:cNvSpPr/>
      </dsp:nvSpPr>
      <dsp:spPr>
        <a:xfrm rot="3240000">
          <a:off x="4116259" y="3091634"/>
          <a:ext cx="257311" cy="4108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4132169" y="3142586"/>
        <a:ext cx="180118" cy="246529"/>
      </dsp:txXfrm>
    </dsp:sp>
    <dsp:sp modelId="{1CE840EB-7128-4A00-A9F2-27487B29CA71}">
      <dsp:nvSpPr>
        <dsp:cNvPr id="0" name=""/>
        <dsp:cNvSpPr/>
      </dsp:nvSpPr>
      <dsp:spPr>
        <a:xfrm>
          <a:off x="4080532" y="3355104"/>
          <a:ext cx="1510602" cy="15106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3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Reenvío de documentos actualizados</a:t>
          </a:r>
          <a:endParaRPr lang="es-ES" sz="1300" kern="1200" dirty="0"/>
        </a:p>
      </dsp:txBody>
      <dsp:txXfrm>
        <a:off x="4301755" y="3576327"/>
        <a:ext cx="1068156" cy="1068156"/>
      </dsp:txXfrm>
    </dsp:sp>
    <dsp:sp modelId="{90D606C9-907E-45A3-AD6E-B8260B41D35B}">
      <dsp:nvSpPr>
        <dsp:cNvPr id="0" name=""/>
        <dsp:cNvSpPr/>
      </dsp:nvSpPr>
      <dsp:spPr>
        <a:xfrm rot="7560000">
          <a:off x="3129127" y="3091634"/>
          <a:ext cx="257311" cy="4108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3190410" y="3142586"/>
        <a:ext cx="180118" cy="246529"/>
      </dsp:txXfrm>
    </dsp:sp>
    <dsp:sp modelId="{7AF671F5-899F-4AC8-93BD-C79C7F04220B}">
      <dsp:nvSpPr>
        <dsp:cNvPr id="0" name=""/>
        <dsp:cNvSpPr/>
      </dsp:nvSpPr>
      <dsp:spPr>
        <a:xfrm>
          <a:off x="1911563" y="3355104"/>
          <a:ext cx="1510602" cy="15106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4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Documentos Verificados </a:t>
          </a:r>
          <a:r>
            <a:rPr lang="es-ES" sz="1300" kern="1200" smtClean="0"/>
            <a:t>para </a:t>
          </a:r>
          <a:r>
            <a:rPr lang="es-ES" sz="1300" kern="1200" smtClean="0"/>
            <a:t>validación</a:t>
          </a:r>
          <a:endParaRPr lang="es-ES" sz="1300" kern="1200" dirty="0"/>
        </a:p>
      </dsp:txBody>
      <dsp:txXfrm>
        <a:off x="2132786" y="3576327"/>
        <a:ext cx="1068156" cy="1068156"/>
      </dsp:txXfrm>
    </dsp:sp>
    <dsp:sp modelId="{99DE150D-251B-4913-9526-B8B0F66AD8CB}">
      <dsp:nvSpPr>
        <dsp:cNvPr id="0" name=""/>
        <dsp:cNvSpPr/>
      </dsp:nvSpPr>
      <dsp:spPr>
        <a:xfrm rot="11880000">
          <a:off x="2824086" y="2152815"/>
          <a:ext cx="257311" cy="4108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2899390" y="2246919"/>
        <a:ext cx="180118" cy="246529"/>
      </dsp:txXfrm>
    </dsp:sp>
    <dsp:sp modelId="{FC42F038-74D8-4D10-AADB-1A4664B82EB1}">
      <dsp:nvSpPr>
        <dsp:cNvPr id="0" name=""/>
        <dsp:cNvSpPr/>
      </dsp:nvSpPr>
      <dsp:spPr>
        <a:xfrm>
          <a:off x="1241314" y="1292292"/>
          <a:ext cx="1510602" cy="15106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5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Oficio de Validación</a:t>
          </a:r>
          <a:endParaRPr lang="es-ES" sz="1300" kern="1200" dirty="0"/>
        </a:p>
      </dsp:txBody>
      <dsp:txXfrm>
        <a:off x="1462537" y="1513515"/>
        <a:ext cx="1068156" cy="1068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67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95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88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943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6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91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969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92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023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18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53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47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06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774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67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27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359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22B5CC-B070-4059-BD5E-1D3CF7E41BA7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EDCC-D02F-4FCE-9FD2-F3CE364531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27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laneaci&#243;n@uppenjamo.edu.mx" TargetMode="External"/><Relationship Id="rId2" Type="http://schemas.openxmlformats.org/officeDocument/2006/relationships/hyperlink" Target="mailto:gsantoyo@uppenjamo.edu.m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Quejasydenuncias_strc@Guanajuato.Gob.mx" TargetMode="External"/><Relationship Id="rId2" Type="http://schemas.openxmlformats.org/officeDocument/2006/relationships/hyperlink" Target="http://strc.guanajuato.gob.mx/quejasydenunci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hyperlink" Target="mailto:contraloriasocial@Guanajuato.Gob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6" y="0"/>
            <a:ext cx="7356067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801550" y="259551"/>
            <a:ext cx="44705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Revisión y Validación de Documentos de Contraloría Social</a:t>
            </a:r>
          </a:p>
          <a:p>
            <a:pPr algn="just"/>
            <a:endParaRPr lang="es-MX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  <p:sp>
        <p:nvSpPr>
          <p:cNvPr id="3" name="Redondear rectángulo de esquina diagonal 2"/>
          <p:cNvSpPr/>
          <p:nvPr/>
        </p:nvSpPr>
        <p:spPr>
          <a:xfrm>
            <a:off x="978195" y="2381693"/>
            <a:ext cx="4231758" cy="1169581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Esquema de contraloría social</a:t>
            </a:r>
            <a:endParaRPr lang="es-MX" sz="2400" dirty="0"/>
          </a:p>
        </p:txBody>
      </p:sp>
      <p:sp>
        <p:nvSpPr>
          <p:cNvPr id="21" name="Redondear rectángulo de esquina diagonal 20"/>
          <p:cNvSpPr/>
          <p:nvPr/>
        </p:nvSpPr>
        <p:spPr>
          <a:xfrm>
            <a:off x="2576623" y="3746848"/>
            <a:ext cx="4231758" cy="1169581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Programa Anual de Trabajo de contraloría social</a:t>
            </a:r>
            <a:endParaRPr lang="es-MX" sz="2400" dirty="0"/>
          </a:p>
        </p:txBody>
      </p:sp>
      <p:sp>
        <p:nvSpPr>
          <p:cNvPr id="23" name="Redondear rectángulo de esquina diagonal 22"/>
          <p:cNvSpPr/>
          <p:nvPr/>
        </p:nvSpPr>
        <p:spPr>
          <a:xfrm>
            <a:off x="4238847" y="5222689"/>
            <a:ext cx="4231758" cy="1169581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Guía Operativa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976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801550" y="259551"/>
            <a:ext cx="44705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Revisión y Validación de Documentos de Contraloría Social</a:t>
            </a:r>
          </a:p>
          <a:p>
            <a:pPr algn="just"/>
            <a:endParaRPr lang="es-MX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0820" y="2056686"/>
            <a:ext cx="110132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levantara una minuta por cada reunión del CCS, estas son:</a:t>
            </a:r>
          </a:p>
          <a:p>
            <a:endParaRPr lang="es-MX" dirty="0"/>
          </a:p>
          <a:p>
            <a:pPr marL="342900" indent="-342900">
              <a:buAutoNum type="arabicPeriod"/>
            </a:pPr>
            <a:r>
              <a:rPr lang="es-MX" dirty="0" smtClean="0"/>
              <a:t>Al menos una reunión para constituir el Comité de Contraloría Social (CCS)</a:t>
            </a:r>
          </a:p>
          <a:p>
            <a:pPr marL="342900" indent="-342900">
              <a:buAutoNum type="arabicPeriod"/>
            </a:pPr>
            <a:r>
              <a:rPr lang="es-MX" dirty="0" smtClean="0"/>
              <a:t>Al menos una reunión con los beneficiarios y el CCS para proporcionar la capacitación.</a:t>
            </a:r>
          </a:p>
          <a:p>
            <a:pPr marL="342900" indent="-342900">
              <a:buAutoNum type="arabicPeriod"/>
            </a:pPr>
            <a:r>
              <a:rPr lang="es-MX" dirty="0" smtClean="0"/>
              <a:t>Al menos una para la distribución y cierre del presupuesto.</a:t>
            </a:r>
          </a:p>
          <a:p>
            <a:pPr marL="342900" indent="-342900">
              <a:buAutoNum type="arabicPeriod"/>
            </a:pPr>
            <a:r>
              <a:rPr lang="es-MX" dirty="0" smtClean="0"/>
              <a:t>Al menos una para la distribución y cierre de los materiales de capacitación</a:t>
            </a:r>
          </a:p>
          <a:p>
            <a:pPr marL="342900" indent="-342900">
              <a:buFontTx/>
              <a:buAutoNum type="arabicPeriod"/>
            </a:pPr>
            <a:r>
              <a:rPr lang="es-MX" dirty="0"/>
              <a:t>Al menos una para la </a:t>
            </a:r>
            <a:r>
              <a:rPr lang="es-MX" dirty="0" smtClean="0"/>
              <a:t>distribución </a:t>
            </a:r>
            <a:r>
              <a:rPr lang="es-MX" dirty="0"/>
              <a:t>y cierre de los materiales de </a:t>
            </a:r>
            <a:r>
              <a:rPr lang="es-MX" dirty="0" smtClean="0"/>
              <a:t>difusión.</a:t>
            </a:r>
          </a:p>
          <a:p>
            <a:pPr marL="342900" indent="-342900">
              <a:buFontTx/>
              <a:buAutoNum type="arabicPeriod"/>
            </a:pPr>
            <a:r>
              <a:rPr lang="es-MX" dirty="0" smtClean="0"/>
              <a:t>Supervisar por lo menos al final del ejercicio que se hayan hecho todas las actividades programadas en el PITCS.</a:t>
            </a:r>
          </a:p>
          <a:p>
            <a:pPr marL="342900" indent="-342900">
              <a:buFontTx/>
              <a:buAutoNum type="arabicPeriod"/>
            </a:pPr>
            <a:r>
              <a:rPr lang="es-MX" dirty="0" smtClean="0"/>
              <a:t>Otra para realizar el informe del CCS.</a:t>
            </a:r>
          </a:p>
          <a:p>
            <a:pPr marL="342900" indent="-342900">
              <a:buFontTx/>
              <a:buAutoNum type="arabicPeriod"/>
            </a:pPr>
            <a:r>
              <a:rPr lang="es-MX" dirty="0" smtClean="0"/>
              <a:t>Reporte final de quejas y sugerencias</a:t>
            </a:r>
          </a:p>
          <a:p>
            <a:pPr marL="342900" indent="-342900">
              <a:buFontTx/>
              <a:buAutoNum type="arabicPeriod"/>
            </a:pPr>
            <a:r>
              <a:rPr lang="es-MX" dirty="0" smtClean="0"/>
              <a:t>Una ultima para analizar los resultados del ejercicio de CS y elaborar un reporte de acciones de mejora.</a:t>
            </a:r>
          </a:p>
          <a:p>
            <a:pPr marL="342900" indent="-342900">
              <a:buFontTx/>
              <a:buAutoNum type="arabicPeriod"/>
            </a:pPr>
            <a:endParaRPr lang="es-MX" dirty="0"/>
          </a:p>
          <a:p>
            <a:r>
              <a:rPr lang="es-MX" dirty="0" smtClean="0"/>
              <a:t>Se deberán de registrar todas las minutas en el SICS.</a:t>
            </a:r>
          </a:p>
          <a:p>
            <a:pPr marL="342900" indent="-342900">
              <a:buFontTx/>
              <a:buAutoNum type="arabicPeriod"/>
            </a:pPr>
            <a:endParaRPr lang="es-MX" dirty="0"/>
          </a:p>
          <a:p>
            <a:pPr marL="342900" indent="-342900">
              <a:buAutoNum type="arabicPeriod"/>
            </a:pPr>
            <a:endParaRPr lang="es-MX" dirty="0" smtClean="0"/>
          </a:p>
          <a:p>
            <a:pPr marL="342900" indent="-342900"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08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76624" y="259551"/>
            <a:ext cx="6524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Proceso de revisión y validación de documentos de Contraloría Social</a:t>
            </a:r>
          </a:p>
          <a:p>
            <a:pPr algn="just"/>
            <a:endParaRPr lang="es-MX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09345204"/>
              </p:ext>
            </p:extLst>
          </p:nvPr>
        </p:nvGraphicFramePr>
        <p:xfrm>
          <a:off x="2032000" y="1255222"/>
          <a:ext cx="7502698" cy="4883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22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4137" y="1897674"/>
            <a:ext cx="8016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¿En donde puedo poner una queja, denuncia, comentario o felicitación sobre el actuar del gobierno?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En las contralorías municipales, las contralorías de las instituciones gubernamentales y, la secretaria de transparencia y rendición de cuentas.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747169" y="4205998"/>
            <a:ext cx="8016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¿Cuáles son los datos que debo de incluir en las quejas, denuncias, comentarios o felicitaciones?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Fecha, lugar, institución, nombre de la persona servidora publica involucrada, relatoría con detalle de los hechos, presentar pruebas, nombre y numero telefónico de la persona que pone la queja.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5703" y="30747"/>
            <a:ext cx="9402958" cy="1077502"/>
          </a:xfrm>
        </p:spPr>
        <p:txBody>
          <a:bodyPr/>
          <a:lstStyle/>
          <a:p>
            <a:pPr algn="ctr"/>
            <a:r>
              <a:rPr lang="es-MX" sz="3200" dirty="0" smtClean="0"/>
              <a:t>Cédula de atención </a:t>
            </a:r>
            <a:br>
              <a:rPr lang="es-MX" sz="3200" dirty="0" smtClean="0"/>
            </a:br>
            <a:r>
              <a:rPr lang="es-MX" sz="3200" dirty="0" smtClean="0"/>
              <a:t>ciudadana</a:t>
            </a:r>
            <a:endParaRPr lang="es-MX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514" y="1113961"/>
            <a:ext cx="3550964" cy="55726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24" y="1108249"/>
            <a:ext cx="3502479" cy="55726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16" y="575"/>
            <a:ext cx="1996484" cy="11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i="1" dirty="0"/>
              <a:t>Atención en el Comité de Contraloría Social Universidad Politécnica de Pénjamo: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830" y="2426142"/>
            <a:ext cx="9934803" cy="41954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b="1" u="sng" dirty="0"/>
              <a:t>M.E. Graciela Santoyo </a:t>
            </a:r>
            <a:r>
              <a:rPr lang="es-MX" b="1" u="sng" dirty="0" err="1"/>
              <a:t>Tafoya</a:t>
            </a:r>
            <a:r>
              <a:rPr lang="es-MX" b="1" u="sng" dirty="0"/>
              <a:t> </a:t>
            </a:r>
            <a:endParaRPr lang="es-MX" dirty="0"/>
          </a:p>
          <a:p>
            <a:pPr marL="0" indent="0">
              <a:buNone/>
            </a:pPr>
            <a:r>
              <a:rPr lang="es-MX" b="1" u="sng" dirty="0"/>
              <a:t>Responsable de Contraloría Social UPPE.</a:t>
            </a:r>
            <a:endParaRPr lang="es-MX" dirty="0"/>
          </a:p>
          <a:p>
            <a:pPr marL="0" indent="0">
              <a:buNone/>
            </a:pPr>
            <a:r>
              <a:rPr lang="es-MX" b="1" dirty="0"/>
              <a:t>01 (469) 692 60 00 Ext. 112</a:t>
            </a:r>
            <a:endParaRPr lang="es-MX" dirty="0"/>
          </a:p>
          <a:p>
            <a:pPr marL="0" indent="0">
              <a:buNone/>
            </a:pPr>
            <a:r>
              <a:rPr lang="es-MX" b="1" dirty="0"/>
              <a:t> </a:t>
            </a:r>
            <a:endParaRPr lang="es-MX" dirty="0"/>
          </a:p>
          <a:p>
            <a:r>
              <a:rPr lang="es-MX" b="1" u="sng" dirty="0"/>
              <a:t>CORREO ELECTRÓNICO:</a:t>
            </a:r>
            <a:endParaRPr lang="es-MX" dirty="0"/>
          </a:p>
          <a:p>
            <a:pPr marL="0" indent="0">
              <a:buNone/>
            </a:pPr>
            <a:r>
              <a:rPr lang="es-MX" dirty="0" smtClean="0">
                <a:hlinkClick r:id="rId2"/>
              </a:rPr>
              <a:t>gsantoyo@uppenjamo.edu.mx</a:t>
            </a:r>
            <a:r>
              <a:rPr lang="es-MX" dirty="0" smtClean="0"/>
              <a:t>  </a:t>
            </a:r>
            <a:endParaRPr lang="es-MX" dirty="0"/>
          </a:p>
          <a:p>
            <a:pPr marL="0" indent="0">
              <a:buNone/>
            </a:pPr>
            <a:r>
              <a:rPr lang="es-MX" dirty="0" smtClean="0">
                <a:hlinkClick r:id="rId3"/>
              </a:rPr>
              <a:t>planeación@uppenjamo.edu.mx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b="1" dirty="0"/>
              <a:t>Dirección: </a:t>
            </a:r>
            <a:r>
              <a:rPr lang="es-MX" dirty="0"/>
              <a:t>Carretera Irapuato-La Piedad km 44, Predio el Derramadero CP 36921</a:t>
            </a:r>
          </a:p>
          <a:p>
            <a:pPr marL="0" indent="0">
              <a:buNone/>
            </a:pPr>
            <a:r>
              <a:rPr lang="es-MX" dirty="0"/>
              <a:t>Pénjamo, </a:t>
            </a:r>
            <a:r>
              <a:rPr lang="es-MX" dirty="0" err="1"/>
              <a:t>Gto</a:t>
            </a:r>
            <a:r>
              <a:rPr lang="es-MX" dirty="0"/>
              <a:t>. </a:t>
            </a:r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16" y="0"/>
            <a:ext cx="1996484" cy="11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b="1" i="1" dirty="0"/>
              <a:t>Atención en </a:t>
            </a:r>
            <a:r>
              <a:rPr lang="es-MX" b="1" i="1" dirty="0" smtClean="0"/>
              <a:t>la Secretaría de Transparencia y Rendición de Cuentas: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830" y="2426142"/>
            <a:ext cx="9934803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Lada sin costo 800 470 7500 y 800 HONESTO</a:t>
            </a:r>
          </a:p>
          <a:p>
            <a:pPr marL="0" indent="0">
              <a:buNone/>
            </a:pPr>
            <a:r>
              <a:rPr lang="es-MX" dirty="0" smtClean="0"/>
              <a:t>Teléfono: (473) 102 3714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>
                <a:hlinkClick r:id="rId2"/>
              </a:rPr>
              <a:t>http://strc.Guanajuato.Gob.mx/quejasydenuncias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hlinkClick r:id="rId3"/>
              </a:rPr>
              <a:t>Quejasydenuncias_strc@Guanajuato.Gob.mx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>
                <a:hlinkClick r:id="rId4"/>
              </a:rPr>
              <a:t>contraloriasocial@Guanajuato.Gob.mx</a:t>
            </a:r>
            <a:r>
              <a:rPr lang="es-MX" dirty="0" smtClean="0"/>
              <a:t>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Dirección: Conjunto Administrativo Pozuelos S/N, Guanajuato, </a:t>
            </a:r>
            <a:r>
              <a:rPr lang="es-MX" dirty="0" err="1" smtClean="0"/>
              <a:t>Gto</a:t>
            </a:r>
            <a:r>
              <a:rPr lang="es-MX" dirty="0" smtClean="0"/>
              <a:t>. CP 36080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16" y="0"/>
            <a:ext cx="1996484" cy="11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768" cy="227551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56384" y="133883"/>
            <a:ext cx="559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¿Qué es la Contraloría Social?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Es la participación Organizada, a través de la cual la ciudadanía lleva a cabo tareas de vigilancia, seguimiento y evaluación de los programas, proyectos, obras, apoyos, servicios, tramites y acciones que realiza el gobierno; asegurándose que se cumplan en tiempo y forma.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88360" y="2911802"/>
            <a:ext cx="8016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¿Para que sirve la Contraloría Social?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Combatir la corrupción, vigilar el uso eficiente de los recursos públicos, vigilar la conducta de las personas servidoras públicas, vigilar la transparencia en las acciones de gobierno.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3797175" y="4595736"/>
            <a:ext cx="8016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¿Cómo podemos participar en las acciones de la Contraloría Social?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Vigilando que las acciones de gobierno se hagan con transparencia, que sus oficinas brinden un buen servicio con calidad y respeto, presentando quejas y/o denuncias en las instancias correspondientes.</a:t>
            </a: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8" y="4813005"/>
            <a:ext cx="1382713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3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85234" y="112862"/>
            <a:ext cx="68313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¿Qué es un comité de Contraloría Social?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Forma de Organización social constituida por beneficiarios de programas sociales u otros interesados que vigilan, dan seguimiento y evalúan la ejecución de los programas, la correcta aplicación de los recursos asignados y el adecuado actuar de los servidores públicos responsables de los mismos.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16845" y="2551906"/>
            <a:ext cx="81997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Utilidad Social e importancia de la Contraloría Social</a:t>
            </a:r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Ciudadaniza el combate a la corrupción y a la impunidad en los programas federales de desarrollo social.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Vigila las acciones gubernamentales para influir en la correcta aplicación de los recursos públicos y en la mejora de la gestión publica.</a:t>
            </a:r>
          </a:p>
          <a:p>
            <a:pPr algn="just"/>
            <a:endParaRPr lang="es-MX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Inhibe el uso de los programas para fines distintos al desarrollo social.</a:t>
            </a:r>
          </a:p>
          <a:p>
            <a:pPr algn="just"/>
            <a:r>
              <a:rPr lang="es-MX" dirty="0" smtClean="0"/>
              <a:t>Dota de herramientas a la ciudadanía y población beneficiaria para identificar y denunciar posibles irregularidades.</a:t>
            </a:r>
          </a:p>
          <a:p>
            <a:pPr algn="just"/>
            <a:endParaRPr lang="es-MX" dirty="0"/>
          </a:p>
          <a:p>
            <a:pPr algn="just"/>
            <a:endParaRPr lang="es-MX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16845" y="1994953"/>
            <a:ext cx="819970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Utilidad Social e importancia de la Contraloría Social.</a:t>
            </a:r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Fortalece la transparencia y rendición de cuentas.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Permite el acercamiento entre el gobierno y la ciudadanía e incrementa la confianza.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Abre nuevos espacios participativos y mejora los existentes.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Busca la participación ciudadana efectiva que genere impacto en la lucha contra la corrupción y la impunidad.</a:t>
            </a:r>
            <a:endParaRPr lang="es-MX" dirty="0"/>
          </a:p>
          <a:p>
            <a:pPr algn="just"/>
            <a:endParaRPr lang="es-MX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903587" y="365658"/>
            <a:ext cx="5442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Normatividad aplicable a la Contraloría Social.</a:t>
            </a:r>
          </a:p>
          <a:p>
            <a:pPr algn="just"/>
            <a:endParaRPr lang="es-MX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81600" y="2659068"/>
            <a:ext cx="2503411" cy="2599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Ley Genera de Desarrollo Social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321434" y="2679017"/>
            <a:ext cx="2400389" cy="2599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Reglamento de la Ley General de Desarrollo Social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432848" y="2631966"/>
            <a:ext cx="2483846" cy="2617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Reglamento interior de la secretaria de la función publica.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9627719" y="2641284"/>
            <a:ext cx="2450674" cy="26372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Lineamientos para la promoción y operación de la Contraloría Social en los programas federales de </a:t>
            </a:r>
            <a:r>
              <a:rPr lang="es-MX" dirty="0">
                <a:solidFill>
                  <a:schemeClr val="bg1"/>
                </a:solidFill>
              </a:rPr>
              <a:t>D</a:t>
            </a:r>
            <a:r>
              <a:rPr lang="es-MX" dirty="0" smtClean="0">
                <a:solidFill>
                  <a:schemeClr val="bg1"/>
                </a:solidFill>
              </a:rPr>
              <a:t>esarrollo Social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2826327" y="3632662"/>
            <a:ext cx="369856" cy="540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derecha 11"/>
          <p:cNvSpPr/>
          <p:nvPr/>
        </p:nvSpPr>
        <p:spPr>
          <a:xfrm>
            <a:off x="5847074" y="3632662"/>
            <a:ext cx="369856" cy="540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 derecha 12"/>
          <p:cNvSpPr/>
          <p:nvPr/>
        </p:nvSpPr>
        <p:spPr>
          <a:xfrm>
            <a:off x="9087278" y="3633070"/>
            <a:ext cx="369856" cy="540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98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948432" y="340720"/>
            <a:ext cx="5527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Principales actividades de la Contraloría Social:</a:t>
            </a:r>
          </a:p>
          <a:p>
            <a:pPr algn="just"/>
            <a:endParaRPr lang="es-MX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57" y="2034461"/>
            <a:ext cx="5467350" cy="1771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785" y="4790657"/>
            <a:ext cx="5543550" cy="17907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785" y="2015411"/>
            <a:ext cx="5495925" cy="18097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454" y="4755083"/>
            <a:ext cx="55435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801551" y="259551"/>
            <a:ext cx="3957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¿Quiénes participan?</a:t>
            </a:r>
          </a:p>
          <a:p>
            <a:pPr algn="just"/>
            <a:endParaRPr lang="es-MX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78893333"/>
              </p:ext>
            </p:extLst>
          </p:nvPr>
        </p:nvGraphicFramePr>
        <p:xfrm>
          <a:off x="1463041" y="1213658"/>
          <a:ext cx="8902930" cy="510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40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801551" y="259551"/>
            <a:ext cx="3957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Comités de Contraloría Social</a:t>
            </a:r>
          </a:p>
          <a:p>
            <a:pPr algn="just"/>
            <a:endParaRPr lang="es-MX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172989" y="1644546"/>
            <a:ext cx="2527069" cy="10903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Beneficio</a:t>
            </a:r>
            <a:endParaRPr lang="es-MX" dirty="0"/>
          </a:p>
        </p:txBody>
      </p:sp>
      <p:sp>
        <p:nvSpPr>
          <p:cNvPr id="9" name="Rectángulo redondeado 8"/>
          <p:cNvSpPr/>
          <p:nvPr/>
        </p:nvSpPr>
        <p:spPr>
          <a:xfrm>
            <a:off x="767543" y="3143608"/>
            <a:ext cx="2527069" cy="10903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Población beneficiaria directa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7783603" y="3143608"/>
            <a:ext cx="2527069" cy="10903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Población beneficiaria indirecta.</a:t>
            </a:r>
            <a:endParaRPr lang="es-MX" dirty="0"/>
          </a:p>
        </p:txBody>
      </p:sp>
      <p:sp>
        <p:nvSpPr>
          <p:cNvPr id="4" name="Flecha abajo 3"/>
          <p:cNvSpPr/>
          <p:nvPr/>
        </p:nvSpPr>
        <p:spPr>
          <a:xfrm rot="2834855">
            <a:off x="3009207" y="2003367"/>
            <a:ext cx="731520" cy="989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 abajo 10"/>
          <p:cNvSpPr/>
          <p:nvPr/>
        </p:nvSpPr>
        <p:spPr>
          <a:xfrm rot="18545658">
            <a:off x="7135359" y="1953699"/>
            <a:ext cx="731520" cy="989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 izquierda, derecha y arriba 4"/>
          <p:cNvSpPr/>
          <p:nvPr/>
        </p:nvSpPr>
        <p:spPr>
          <a:xfrm rot="10800000">
            <a:off x="3986444" y="3351403"/>
            <a:ext cx="3217027" cy="103077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19" y="4874895"/>
            <a:ext cx="18954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801551" y="259551"/>
            <a:ext cx="3957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/>
              <a:t>Comités de Contraloría Social</a:t>
            </a:r>
          </a:p>
          <a:p>
            <a:pPr algn="just"/>
            <a:endParaRPr lang="es-MX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6874" cy="169702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2" y="0"/>
            <a:ext cx="2828658" cy="17530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32" y="2994752"/>
            <a:ext cx="1895475" cy="131445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552465" y="2077492"/>
            <a:ext cx="2919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Las personas responsables del programa deben proporcionar información completa y oportuna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474845" y="1280903"/>
            <a:ext cx="183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conforman de manera libra y voluntaria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063785" y="4730145"/>
            <a:ext cx="2713886" cy="180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Otros grupos ya conformados pueden realizar actividades solicitando su registro ante la instancia </a:t>
            </a:r>
            <a:r>
              <a:rPr lang="es-MX" dirty="0" err="1" smtClean="0"/>
              <a:t>correspontiente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882994" y="4502480"/>
            <a:ext cx="18371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Pueden vincularse con otros actores para fortalecer sus actividades y metas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098458" y="2117589"/>
            <a:ext cx="1837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Dan a conocer las acciones y resultados de las actividades</a:t>
            </a:r>
            <a:endParaRPr lang="es-MX" dirty="0"/>
          </a:p>
        </p:txBody>
      </p:sp>
      <p:sp>
        <p:nvSpPr>
          <p:cNvPr id="12" name="Flecha a la derecha con bandas 11"/>
          <p:cNvSpPr/>
          <p:nvPr/>
        </p:nvSpPr>
        <p:spPr>
          <a:xfrm rot="10800000">
            <a:off x="4393165" y="3509461"/>
            <a:ext cx="416212" cy="3624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 a la derecha con bandas 17"/>
          <p:cNvSpPr/>
          <p:nvPr/>
        </p:nvSpPr>
        <p:spPr>
          <a:xfrm rot="7907571">
            <a:off x="4817119" y="4641495"/>
            <a:ext cx="416212" cy="3624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 a la derecha con bandas 18"/>
          <p:cNvSpPr/>
          <p:nvPr/>
        </p:nvSpPr>
        <p:spPr>
          <a:xfrm rot="1992505">
            <a:off x="7276755" y="4586858"/>
            <a:ext cx="416212" cy="3624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a la derecha con bandas 19"/>
          <p:cNvSpPr/>
          <p:nvPr/>
        </p:nvSpPr>
        <p:spPr>
          <a:xfrm>
            <a:off x="7505213" y="3456868"/>
            <a:ext cx="416212" cy="3624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 a la derecha con bandas 21"/>
          <p:cNvSpPr/>
          <p:nvPr/>
        </p:nvSpPr>
        <p:spPr>
          <a:xfrm rot="16200000">
            <a:off x="6038890" y="2491089"/>
            <a:ext cx="399406" cy="3624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2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</TotalTime>
  <Words>877</Words>
  <Application>Microsoft Office PowerPoint</Application>
  <PresentationFormat>Panorámica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Cédula de atención  ciudadana</vt:lpstr>
      <vt:lpstr>Atención en el Comité de Contraloría Social Universidad Politécnica de Pénjamo: </vt:lpstr>
      <vt:lpstr>Atención en la Secretaría de Transparencia y Rendición de Cuentas: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dflopez</dc:creator>
  <cp:lastModifiedBy>dflopez</cp:lastModifiedBy>
  <cp:revision>33</cp:revision>
  <dcterms:created xsi:type="dcterms:W3CDTF">2020-10-28T23:20:17Z</dcterms:created>
  <dcterms:modified xsi:type="dcterms:W3CDTF">2020-11-17T16:31:44Z</dcterms:modified>
</cp:coreProperties>
</file>